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theme/theme7.xml" ContentType="application/vnd.openxmlformats-officedocument.theme+xml"/>
  <Override PartName="/ppt/slideLayouts/slideLayout58.xml" ContentType="application/vnd.openxmlformats-officedocument.presentationml.slideLayout+xml"/>
  <Override PartName="/ppt/theme/theme8.xml" ContentType="application/vnd.openxmlformats-officedocument.theme+xml"/>
  <Override PartName="/ppt/slideLayouts/slideLayout59.xml" ContentType="application/vnd.openxmlformats-officedocument.presentationml.slideLayout+xml"/>
  <Override PartName="/ppt/theme/theme9.xml" ContentType="application/vnd.openxmlformats-officedocument.theme+xml"/>
  <Override PartName="/ppt/slideLayouts/slideLayout60.xml" ContentType="application/vnd.openxmlformats-officedocument.presentationml.slideLayout+xml"/>
  <Override PartName="/ppt/theme/theme10.xml" ContentType="application/vnd.openxmlformats-officedocument.theme+xml"/>
  <Override PartName="/ppt/slideLayouts/slideLayout61.xml" ContentType="application/vnd.openxmlformats-officedocument.presentationml.slideLayout+xml"/>
  <Override PartName="/ppt/theme/theme11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734" r:id="rId5"/>
    <p:sldMasterId id="2147483746" r:id="rId6"/>
    <p:sldMasterId id="2147483722" r:id="rId7"/>
    <p:sldMasterId id="2147483710" r:id="rId8"/>
    <p:sldMasterId id="2147483698" r:id="rId9"/>
    <p:sldMasterId id="2147483662" r:id="rId10"/>
    <p:sldMasterId id="2147483664" r:id="rId11"/>
    <p:sldMasterId id="2147483666" r:id="rId12"/>
    <p:sldMasterId id="2147483668" r:id="rId13"/>
    <p:sldMasterId id="2147483670" r:id="rId14"/>
    <p:sldMasterId id="2147483758" r:id="rId15"/>
  </p:sldMasterIdLst>
  <p:handoutMasterIdLst>
    <p:handoutMasterId r:id="rId38"/>
  </p:handoutMasterIdLst>
  <p:sldIdLst>
    <p:sldId id="265" r:id="rId16"/>
    <p:sldId id="271" r:id="rId17"/>
    <p:sldId id="267" r:id="rId18"/>
    <p:sldId id="261" r:id="rId19"/>
    <p:sldId id="259" r:id="rId20"/>
    <p:sldId id="274" r:id="rId21"/>
    <p:sldId id="266" r:id="rId22"/>
    <p:sldId id="276" r:id="rId23"/>
    <p:sldId id="275" r:id="rId24"/>
    <p:sldId id="284" r:id="rId25"/>
    <p:sldId id="285" r:id="rId26"/>
    <p:sldId id="287" r:id="rId27"/>
    <p:sldId id="286" r:id="rId28"/>
    <p:sldId id="279" r:id="rId29"/>
    <p:sldId id="277" r:id="rId30"/>
    <p:sldId id="278" r:id="rId31"/>
    <p:sldId id="280" r:id="rId32"/>
    <p:sldId id="282" r:id="rId33"/>
    <p:sldId id="283" r:id="rId34"/>
    <p:sldId id="288" r:id="rId35"/>
    <p:sldId id="289" r:id="rId36"/>
    <p:sldId id="27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aron Patterso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4BEB"/>
    <a:srgbClr val="0F4BD5"/>
    <a:srgbClr val="1C37D5"/>
    <a:srgbClr val="1332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7" autoAdjust="0"/>
    <p:restoredTop sz="94637" autoAdjust="0"/>
  </p:normalViewPr>
  <p:slideViewPr>
    <p:cSldViewPr snapToGrid="0" snapToObjects="1">
      <p:cViewPr varScale="1">
        <p:scale>
          <a:sx n="81" d="100"/>
          <a:sy n="81" d="100"/>
        </p:scale>
        <p:origin x="151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Master" Target="slideMasters/slideMaster12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D1430A-9106-9449-8F10-2A1767C30F8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8FE80-86C1-8745-94C5-DA4CCEA4F0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175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030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12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570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49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95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53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0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8882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7109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398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676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111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3473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8382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5934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1437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292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116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2727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468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2694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0997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315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28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208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3015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1366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26BF08-3D76-3F43-9EE5-4E7B05F8D30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7358C02-DAA3-2F44-A584-CA0335EFAF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63292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880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354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955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92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9935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6545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409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61652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821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259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13D9DAF-95C0-8A4C-874C-41C8EEF13C17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C601C65-DCDE-A14E-9291-74973EE527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032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6246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749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57621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604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612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402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0435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45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5999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40171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60764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8452C19-446C-7E42-9AFD-2274E200DE2D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EE4E8F6-2FFE-3B4A-BF0D-456408E8D0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85045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56587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013870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1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641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179562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-49335" y="-59139"/>
            <a:ext cx="5190295" cy="4515693"/>
          </a:xfrm>
          <a:custGeom>
            <a:avLst/>
            <a:gdLst>
              <a:gd name="connsiteX0" fmla="*/ 2426237 w 3113355"/>
              <a:gd name="connsiteY0" fmla="*/ 18955 h 2852827"/>
              <a:gd name="connsiteX1" fmla="*/ 2426237 w 3113355"/>
              <a:gd name="connsiteY1" fmla="*/ 18955 h 2852827"/>
              <a:gd name="connsiteX2" fmla="*/ 3113355 w 3113355"/>
              <a:gd name="connsiteY2" fmla="*/ 1203684 h 2852827"/>
              <a:gd name="connsiteX3" fmla="*/ 1184686 w 3113355"/>
              <a:gd name="connsiteY3" fmla="*/ 2563753 h 2852827"/>
              <a:gd name="connsiteX4" fmla="*/ 0 w 3113355"/>
              <a:gd name="connsiteY4" fmla="*/ 2852827 h 2852827"/>
              <a:gd name="connsiteX5" fmla="*/ 47387 w 3113355"/>
              <a:gd name="connsiteY5" fmla="*/ 0 h 2852827"/>
              <a:gd name="connsiteX6" fmla="*/ 2426237 w 3113355"/>
              <a:gd name="connsiteY6" fmla="*/ 18955 h 2852827"/>
              <a:gd name="connsiteX0" fmla="*/ 2378850 w 3065968"/>
              <a:gd name="connsiteY0" fmla="*/ 18955 h 2817208"/>
              <a:gd name="connsiteX1" fmla="*/ 2378850 w 3065968"/>
              <a:gd name="connsiteY1" fmla="*/ 18955 h 2817208"/>
              <a:gd name="connsiteX2" fmla="*/ 3065968 w 3065968"/>
              <a:gd name="connsiteY2" fmla="*/ 1203684 h 2817208"/>
              <a:gd name="connsiteX3" fmla="*/ 1137299 w 3065968"/>
              <a:gd name="connsiteY3" fmla="*/ 2563753 h 2817208"/>
              <a:gd name="connsiteX4" fmla="*/ 54381 w 3065968"/>
              <a:gd name="connsiteY4" fmla="*/ 2817208 h 2817208"/>
              <a:gd name="connsiteX5" fmla="*/ 0 w 3065968"/>
              <a:gd name="connsiteY5" fmla="*/ 0 h 2817208"/>
              <a:gd name="connsiteX6" fmla="*/ 2378850 w 3065968"/>
              <a:gd name="connsiteY6" fmla="*/ 18955 h 2817208"/>
              <a:gd name="connsiteX0" fmla="*/ 2324469 w 3011587"/>
              <a:gd name="connsiteY0" fmla="*/ 0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28801 w 3011587"/>
              <a:gd name="connsiteY5" fmla="*/ 271083 h 2798253"/>
              <a:gd name="connsiteX6" fmla="*/ 2324469 w 3011587"/>
              <a:gd name="connsiteY6" fmla="*/ 0 h 2798253"/>
              <a:gd name="connsiteX0" fmla="*/ 2324469 w 3011587"/>
              <a:gd name="connsiteY0" fmla="*/ 0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6857 w 3011587"/>
              <a:gd name="connsiteY5" fmla="*/ 189669 h 2798253"/>
              <a:gd name="connsiteX6" fmla="*/ 2324469 w 3011587"/>
              <a:gd name="connsiteY6" fmla="*/ 0 h 2798253"/>
              <a:gd name="connsiteX0" fmla="*/ 2365176 w 3011587"/>
              <a:gd name="connsiteY0" fmla="*/ 178093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6857 w 3011587"/>
              <a:gd name="connsiteY5" fmla="*/ 189669 h 2798253"/>
              <a:gd name="connsiteX6" fmla="*/ 2365176 w 3011587"/>
              <a:gd name="connsiteY6" fmla="*/ 178093 h 2798253"/>
              <a:gd name="connsiteX0" fmla="*/ 2365176 w 3011587"/>
              <a:gd name="connsiteY0" fmla="*/ 0 h 2620160"/>
              <a:gd name="connsiteX1" fmla="*/ 2421148 w 3011587"/>
              <a:gd name="connsiteY1" fmla="*/ 35619 h 2620160"/>
              <a:gd name="connsiteX2" fmla="*/ 3011587 w 3011587"/>
              <a:gd name="connsiteY2" fmla="*/ 1006636 h 2620160"/>
              <a:gd name="connsiteX3" fmla="*/ 1082918 w 3011587"/>
              <a:gd name="connsiteY3" fmla="*/ 2366705 h 2620160"/>
              <a:gd name="connsiteX4" fmla="*/ 0 w 3011587"/>
              <a:gd name="connsiteY4" fmla="*/ 2620160 h 2620160"/>
              <a:gd name="connsiteX5" fmla="*/ 16857 w 3011587"/>
              <a:gd name="connsiteY5" fmla="*/ 11576 h 2620160"/>
              <a:gd name="connsiteX6" fmla="*/ 2365176 w 3011587"/>
              <a:gd name="connsiteY6" fmla="*/ 0 h 2620160"/>
              <a:gd name="connsiteX0" fmla="*/ 2365176 w 3011587"/>
              <a:gd name="connsiteY0" fmla="*/ 0 h 2620160"/>
              <a:gd name="connsiteX1" fmla="*/ 2426237 w 3011587"/>
              <a:gd name="connsiteY1" fmla="*/ 1 h 2620160"/>
              <a:gd name="connsiteX2" fmla="*/ 3011587 w 3011587"/>
              <a:gd name="connsiteY2" fmla="*/ 1006636 h 2620160"/>
              <a:gd name="connsiteX3" fmla="*/ 1082918 w 3011587"/>
              <a:gd name="connsiteY3" fmla="*/ 2366705 h 2620160"/>
              <a:gd name="connsiteX4" fmla="*/ 0 w 3011587"/>
              <a:gd name="connsiteY4" fmla="*/ 2620160 h 2620160"/>
              <a:gd name="connsiteX5" fmla="*/ 16857 w 3011587"/>
              <a:gd name="connsiteY5" fmla="*/ 11576 h 2620160"/>
              <a:gd name="connsiteX6" fmla="*/ 2365176 w 3011587"/>
              <a:gd name="connsiteY6" fmla="*/ 0 h 26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1587" h="2620160">
                <a:moveTo>
                  <a:pt x="2365176" y="0"/>
                </a:moveTo>
                <a:lnTo>
                  <a:pt x="2426237" y="1"/>
                </a:lnTo>
                <a:lnTo>
                  <a:pt x="3011587" y="1006636"/>
                </a:lnTo>
                <a:lnTo>
                  <a:pt x="1082918" y="2366705"/>
                </a:lnTo>
                <a:lnTo>
                  <a:pt x="0" y="2620160"/>
                </a:lnTo>
                <a:lnTo>
                  <a:pt x="16857" y="11576"/>
                </a:lnTo>
                <a:lnTo>
                  <a:pt x="2365176" y="0"/>
                </a:ln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35225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5742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2705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0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83617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2081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4215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87091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00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01484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7200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5892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23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758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6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4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4.emf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5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vmlDrawing" Target="../drawings/vmlDrawing1.v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9.xml"/><Relationship Id="rId5" Type="http://schemas.openxmlformats.org/officeDocument/2006/relationships/image" Target="../media/image2.png"/><Relationship Id="rId4" Type="http://schemas.openxmlformats.org/officeDocument/2006/relationships/package" Target="../embeddings/Microsoft_Word_Document.docx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>
            <a:off x="-445576" y="-59141"/>
            <a:ext cx="8929175" cy="7768617"/>
          </a:xfrm>
          <a:custGeom>
            <a:avLst/>
            <a:gdLst>
              <a:gd name="connsiteX0" fmla="*/ 2426237 w 3113355"/>
              <a:gd name="connsiteY0" fmla="*/ 18955 h 2852827"/>
              <a:gd name="connsiteX1" fmla="*/ 2426237 w 3113355"/>
              <a:gd name="connsiteY1" fmla="*/ 18955 h 2852827"/>
              <a:gd name="connsiteX2" fmla="*/ 3113355 w 3113355"/>
              <a:gd name="connsiteY2" fmla="*/ 1203684 h 2852827"/>
              <a:gd name="connsiteX3" fmla="*/ 1184686 w 3113355"/>
              <a:gd name="connsiteY3" fmla="*/ 2563753 h 2852827"/>
              <a:gd name="connsiteX4" fmla="*/ 0 w 3113355"/>
              <a:gd name="connsiteY4" fmla="*/ 2852827 h 2852827"/>
              <a:gd name="connsiteX5" fmla="*/ 47387 w 3113355"/>
              <a:gd name="connsiteY5" fmla="*/ 0 h 2852827"/>
              <a:gd name="connsiteX6" fmla="*/ 2426237 w 3113355"/>
              <a:gd name="connsiteY6" fmla="*/ 18955 h 2852827"/>
              <a:gd name="connsiteX0" fmla="*/ 2378850 w 3065968"/>
              <a:gd name="connsiteY0" fmla="*/ 18955 h 2817208"/>
              <a:gd name="connsiteX1" fmla="*/ 2378850 w 3065968"/>
              <a:gd name="connsiteY1" fmla="*/ 18955 h 2817208"/>
              <a:gd name="connsiteX2" fmla="*/ 3065968 w 3065968"/>
              <a:gd name="connsiteY2" fmla="*/ 1203684 h 2817208"/>
              <a:gd name="connsiteX3" fmla="*/ 1137299 w 3065968"/>
              <a:gd name="connsiteY3" fmla="*/ 2563753 h 2817208"/>
              <a:gd name="connsiteX4" fmla="*/ 54381 w 3065968"/>
              <a:gd name="connsiteY4" fmla="*/ 2817208 h 2817208"/>
              <a:gd name="connsiteX5" fmla="*/ 0 w 3065968"/>
              <a:gd name="connsiteY5" fmla="*/ 0 h 2817208"/>
              <a:gd name="connsiteX6" fmla="*/ 2378850 w 3065968"/>
              <a:gd name="connsiteY6" fmla="*/ 18955 h 2817208"/>
              <a:gd name="connsiteX0" fmla="*/ 2324469 w 3011587"/>
              <a:gd name="connsiteY0" fmla="*/ 0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28801 w 3011587"/>
              <a:gd name="connsiteY5" fmla="*/ 271083 h 2798253"/>
              <a:gd name="connsiteX6" fmla="*/ 2324469 w 3011587"/>
              <a:gd name="connsiteY6" fmla="*/ 0 h 2798253"/>
              <a:gd name="connsiteX0" fmla="*/ 2324469 w 3011587"/>
              <a:gd name="connsiteY0" fmla="*/ 0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6857 w 3011587"/>
              <a:gd name="connsiteY5" fmla="*/ 189669 h 2798253"/>
              <a:gd name="connsiteX6" fmla="*/ 2324469 w 3011587"/>
              <a:gd name="connsiteY6" fmla="*/ 0 h 2798253"/>
              <a:gd name="connsiteX0" fmla="*/ 2365176 w 3011587"/>
              <a:gd name="connsiteY0" fmla="*/ 178093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6857 w 3011587"/>
              <a:gd name="connsiteY5" fmla="*/ 189669 h 2798253"/>
              <a:gd name="connsiteX6" fmla="*/ 2365176 w 3011587"/>
              <a:gd name="connsiteY6" fmla="*/ 178093 h 2798253"/>
              <a:gd name="connsiteX0" fmla="*/ 2365176 w 3011587"/>
              <a:gd name="connsiteY0" fmla="*/ 0 h 2620160"/>
              <a:gd name="connsiteX1" fmla="*/ 2421148 w 3011587"/>
              <a:gd name="connsiteY1" fmla="*/ 35619 h 2620160"/>
              <a:gd name="connsiteX2" fmla="*/ 3011587 w 3011587"/>
              <a:gd name="connsiteY2" fmla="*/ 1006636 h 2620160"/>
              <a:gd name="connsiteX3" fmla="*/ 1082918 w 3011587"/>
              <a:gd name="connsiteY3" fmla="*/ 2366705 h 2620160"/>
              <a:gd name="connsiteX4" fmla="*/ 0 w 3011587"/>
              <a:gd name="connsiteY4" fmla="*/ 2620160 h 2620160"/>
              <a:gd name="connsiteX5" fmla="*/ 16857 w 3011587"/>
              <a:gd name="connsiteY5" fmla="*/ 11576 h 2620160"/>
              <a:gd name="connsiteX6" fmla="*/ 2365176 w 3011587"/>
              <a:gd name="connsiteY6" fmla="*/ 0 h 2620160"/>
              <a:gd name="connsiteX0" fmla="*/ 2365176 w 3011587"/>
              <a:gd name="connsiteY0" fmla="*/ 0 h 2620160"/>
              <a:gd name="connsiteX1" fmla="*/ 2426237 w 3011587"/>
              <a:gd name="connsiteY1" fmla="*/ 1 h 2620160"/>
              <a:gd name="connsiteX2" fmla="*/ 3011587 w 3011587"/>
              <a:gd name="connsiteY2" fmla="*/ 1006636 h 2620160"/>
              <a:gd name="connsiteX3" fmla="*/ 1082918 w 3011587"/>
              <a:gd name="connsiteY3" fmla="*/ 2366705 h 2620160"/>
              <a:gd name="connsiteX4" fmla="*/ 0 w 3011587"/>
              <a:gd name="connsiteY4" fmla="*/ 2620160 h 2620160"/>
              <a:gd name="connsiteX5" fmla="*/ 16857 w 3011587"/>
              <a:gd name="connsiteY5" fmla="*/ 11576 h 2620160"/>
              <a:gd name="connsiteX6" fmla="*/ 2365176 w 3011587"/>
              <a:gd name="connsiteY6" fmla="*/ 0 h 26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1587" h="2620160">
                <a:moveTo>
                  <a:pt x="2365176" y="0"/>
                </a:moveTo>
                <a:lnTo>
                  <a:pt x="2426237" y="1"/>
                </a:lnTo>
                <a:lnTo>
                  <a:pt x="3011587" y="1006636"/>
                </a:lnTo>
                <a:lnTo>
                  <a:pt x="1082918" y="2366705"/>
                </a:lnTo>
                <a:lnTo>
                  <a:pt x="0" y="2620160"/>
                </a:lnTo>
                <a:lnTo>
                  <a:pt x="16857" y="11576"/>
                </a:lnTo>
                <a:lnTo>
                  <a:pt x="2365176" y="0"/>
                </a:ln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6368580" y="5663628"/>
            <a:ext cx="2806009" cy="1224852"/>
          </a:xfrm>
          <a:custGeom>
            <a:avLst/>
            <a:gdLst>
              <a:gd name="connsiteX0" fmla="*/ 2645379 w 2806009"/>
              <a:gd name="connsiteY0" fmla="*/ 0 h 1224852"/>
              <a:gd name="connsiteX1" fmla="*/ 2806009 w 2806009"/>
              <a:gd name="connsiteY1" fmla="*/ 592347 h 1224852"/>
              <a:gd name="connsiteX2" fmla="*/ 1094293 w 2806009"/>
              <a:gd name="connsiteY2" fmla="*/ 1224852 h 1224852"/>
              <a:gd name="connsiteX3" fmla="*/ 20079 w 2806009"/>
              <a:gd name="connsiteY3" fmla="*/ 1209793 h 1224852"/>
              <a:gd name="connsiteX4" fmla="*/ 0 w 2806009"/>
              <a:gd name="connsiteY4" fmla="*/ 0 h 1224852"/>
              <a:gd name="connsiteX5" fmla="*/ 2645379 w 2806009"/>
              <a:gd name="connsiteY5" fmla="*/ 0 h 1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6009" h="1224852">
                <a:moveTo>
                  <a:pt x="2645379" y="0"/>
                </a:moveTo>
                <a:lnTo>
                  <a:pt x="2806009" y="592347"/>
                </a:lnTo>
                <a:lnTo>
                  <a:pt x="1094293" y="1224852"/>
                </a:lnTo>
                <a:lnTo>
                  <a:pt x="20079" y="1209793"/>
                </a:lnTo>
                <a:lnTo>
                  <a:pt x="0" y="0"/>
                </a:lnTo>
                <a:lnTo>
                  <a:pt x="2645379" y="0"/>
                </a:ln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97303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0539"/>
            <a:ext cx="9245600" cy="6957157"/>
          </a:xfrm>
          <a:prstGeom prst="rect">
            <a:avLst/>
          </a:prstGeom>
          <a:solidFill>
            <a:srgbClr val="0F4B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F4BE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6398381" y="5237238"/>
            <a:ext cx="2769809" cy="1699381"/>
          </a:xfrm>
          <a:custGeom>
            <a:avLst/>
            <a:gdLst>
              <a:gd name="connsiteX0" fmla="*/ 2757714 w 2769809"/>
              <a:gd name="connsiteY0" fmla="*/ 616857 h 1699381"/>
              <a:gd name="connsiteX1" fmla="*/ 2745619 w 2769809"/>
              <a:gd name="connsiteY1" fmla="*/ 1699381 h 1699381"/>
              <a:gd name="connsiteX2" fmla="*/ 0 w 2769809"/>
              <a:gd name="connsiteY2" fmla="*/ 1681238 h 1699381"/>
              <a:gd name="connsiteX3" fmla="*/ 302381 w 2769809"/>
              <a:gd name="connsiteY3" fmla="*/ 931333 h 1699381"/>
              <a:gd name="connsiteX4" fmla="*/ 1330476 w 2769809"/>
              <a:gd name="connsiteY4" fmla="*/ 0 h 1699381"/>
              <a:gd name="connsiteX5" fmla="*/ 2769809 w 2769809"/>
              <a:gd name="connsiteY5" fmla="*/ 683381 h 1699381"/>
              <a:gd name="connsiteX6" fmla="*/ 2769809 w 2769809"/>
              <a:gd name="connsiteY6" fmla="*/ 683381 h 1699381"/>
              <a:gd name="connsiteX7" fmla="*/ 2769809 w 2769809"/>
              <a:gd name="connsiteY7" fmla="*/ 683381 h 169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9809" h="1699381">
                <a:moveTo>
                  <a:pt x="2757714" y="616857"/>
                </a:moveTo>
                <a:lnTo>
                  <a:pt x="2745619" y="1699381"/>
                </a:lnTo>
                <a:lnTo>
                  <a:pt x="0" y="1681238"/>
                </a:lnTo>
                <a:lnTo>
                  <a:pt x="302381" y="931333"/>
                </a:lnTo>
                <a:lnTo>
                  <a:pt x="1330476" y="0"/>
                </a:lnTo>
                <a:lnTo>
                  <a:pt x="2769809" y="683381"/>
                </a:lnTo>
                <a:lnTo>
                  <a:pt x="2769809" y="683381"/>
                </a:lnTo>
                <a:lnTo>
                  <a:pt x="2769809" y="683381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 userDrawn="1"/>
        </p:nvSpPr>
        <p:spPr>
          <a:xfrm>
            <a:off x="-30480" y="-40640"/>
            <a:ext cx="6878320" cy="5069840"/>
          </a:xfrm>
          <a:custGeom>
            <a:avLst/>
            <a:gdLst>
              <a:gd name="connsiteX0" fmla="*/ 6024880 w 6878320"/>
              <a:gd name="connsiteY0" fmla="*/ 132080 h 5191760"/>
              <a:gd name="connsiteX1" fmla="*/ 6878320 w 6878320"/>
              <a:gd name="connsiteY1" fmla="*/ 741680 h 5191760"/>
              <a:gd name="connsiteX2" fmla="*/ 4785360 w 6878320"/>
              <a:gd name="connsiteY2" fmla="*/ 5191760 h 5191760"/>
              <a:gd name="connsiteX3" fmla="*/ 1229360 w 6878320"/>
              <a:gd name="connsiteY3" fmla="*/ 4287520 h 5191760"/>
              <a:gd name="connsiteX4" fmla="*/ 0 w 6878320"/>
              <a:gd name="connsiteY4" fmla="*/ 3312160 h 5191760"/>
              <a:gd name="connsiteX5" fmla="*/ 20320 w 6878320"/>
              <a:gd name="connsiteY5" fmla="*/ 0 h 5191760"/>
              <a:gd name="connsiteX6" fmla="*/ 6024880 w 6878320"/>
              <a:gd name="connsiteY6" fmla="*/ 132080 h 5191760"/>
              <a:gd name="connsiteX0" fmla="*/ 6024880 w 6878320"/>
              <a:gd name="connsiteY0" fmla="*/ 0 h 5059680"/>
              <a:gd name="connsiteX1" fmla="*/ 6878320 w 6878320"/>
              <a:gd name="connsiteY1" fmla="*/ 609600 h 5059680"/>
              <a:gd name="connsiteX2" fmla="*/ 4785360 w 6878320"/>
              <a:gd name="connsiteY2" fmla="*/ 5059680 h 5059680"/>
              <a:gd name="connsiteX3" fmla="*/ 1229360 w 6878320"/>
              <a:gd name="connsiteY3" fmla="*/ 4155440 h 5059680"/>
              <a:gd name="connsiteX4" fmla="*/ 0 w 6878320"/>
              <a:gd name="connsiteY4" fmla="*/ 3180080 h 5059680"/>
              <a:gd name="connsiteX5" fmla="*/ 50800 w 6878320"/>
              <a:gd name="connsiteY5" fmla="*/ 426720 h 5059680"/>
              <a:gd name="connsiteX6" fmla="*/ 6024880 w 6878320"/>
              <a:gd name="connsiteY6" fmla="*/ 0 h 5059680"/>
              <a:gd name="connsiteX0" fmla="*/ 6024880 w 6878320"/>
              <a:gd name="connsiteY0" fmla="*/ 10160 h 5069840"/>
              <a:gd name="connsiteX1" fmla="*/ 6878320 w 6878320"/>
              <a:gd name="connsiteY1" fmla="*/ 619760 h 5069840"/>
              <a:gd name="connsiteX2" fmla="*/ 4785360 w 6878320"/>
              <a:gd name="connsiteY2" fmla="*/ 5069840 h 5069840"/>
              <a:gd name="connsiteX3" fmla="*/ 1229360 w 6878320"/>
              <a:gd name="connsiteY3" fmla="*/ 4165600 h 5069840"/>
              <a:gd name="connsiteX4" fmla="*/ 0 w 6878320"/>
              <a:gd name="connsiteY4" fmla="*/ 3190240 h 5069840"/>
              <a:gd name="connsiteX5" fmla="*/ 0 w 6878320"/>
              <a:gd name="connsiteY5" fmla="*/ 0 h 5069840"/>
              <a:gd name="connsiteX6" fmla="*/ 6024880 w 6878320"/>
              <a:gd name="connsiteY6" fmla="*/ 10160 h 5069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878320" h="5069840">
                <a:moveTo>
                  <a:pt x="6024880" y="10160"/>
                </a:moveTo>
                <a:lnTo>
                  <a:pt x="6878320" y="619760"/>
                </a:lnTo>
                <a:lnTo>
                  <a:pt x="4785360" y="5069840"/>
                </a:lnTo>
                <a:lnTo>
                  <a:pt x="1229360" y="4165600"/>
                </a:lnTo>
                <a:lnTo>
                  <a:pt x="0" y="3190240"/>
                </a:lnTo>
                <a:lnTo>
                  <a:pt x="0" y="0"/>
                </a:lnTo>
                <a:lnTo>
                  <a:pt x="6024880" y="1016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16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Library Stairwel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31" y="-49532"/>
            <a:ext cx="9388431" cy="6946987"/>
          </a:xfrm>
          <a:prstGeom prst="rect">
            <a:avLst/>
          </a:prstGeom>
        </p:spPr>
      </p:pic>
      <p:sp>
        <p:nvSpPr>
          <p:cNvPr id="8" name="Freeform 7"/>
          <p:cNvSpPr/>
          <p:nvPr userDrawn="1"/>
        </p:nvSpPr>
        <p:spPr>
          <a:xfrm>
            <a:off x="6051176" y="4684058"/>
            <a:ext cx="3114457" cy="2183041"/>
          </a:xfrm>
          <a:custGeom>
            <a:avLst/>
            <a:gdLst>
              <a:gd name="connsiteX0" fmla="*/ 403412 w 3152589"/>
              <a:gd name="connsiteY0" fmla="*/ 2159000 h 2159000"/>
              <a:gd name="connsiteX1" fmla="*/ 0 w 3152589"/>
              <a:gd name="connsiteY1" fmla="*/ 1359647 h 2159000"/>
              <a:gd name="connsiteX2" fmla="*/ 2173942 w 3152589"/>
              <a:gd name="connsiteY2" fmla="*/ 59764 h 2159000"/>
              <a:gd name="connsiteX3" fmla="*/ 3115236 w 3152589"/>
              <a:gd name="connsiteY3" fmla="*/ 0 h 2159000"/>
              <a:gd name="connsiteX4" fmla="*/ 3152589 w 3152589"/>
              <a:gd name="connsiteY4" fmla="*/ 2114176 h 2159000"/>
              <a:gd name="connsiteX5" fmla="*/ 403412 w 3152589"/>
              <a:gd name="connsiteY5" fmla="*/ 2159000 h 2159000"/>
              <a:gd name="connsiteX0" fmla="*/ 403412 w 3152589"/>
              <a:gd name="connsiteY0" fmla="*/ 2151736 h 2151736"/>
              <a:gd name="connsiteX1" fmla="*/ 0 w 3152589"/>
              <a:gd name="connsiteY1" fmla="*/ 1352383 h 2151736"/>
              <a:gd name="connsiteX2" fmla="*/ 2173942 w 3152589"/>
              <a:gd name="connsiteY2" fmla="*/ 52500 h 2151736"/>
              <a:gd name="connsiteX3" fmla="*/ 3049860 w 3152589"/>
              <a:gd name="connsiteY3" fmla="*/ 0 h 2151736"/>
              <a:gd name="connsiteX4" fmla="*/ 3152589 w 3152589"/>
              <a:gd name="connsiteY4" fmla="*/ 2106912 h 2151736"/>
              <a:gd name="connsiteX5" fmla="*/ 403412 w 3152589"/>
              <a:gd name="connsiteY5" fmla="*/ 2151736 h 2151736"/>
              <a:gd name="connsiteX0" fmla="*/ 403412 w 3049860"/>
              <a:gd name="connsiteY0" fmla="*/ 2151736 h 2151736"/>
              <a:gd name="connsiteX1" fmla="*/ 0 w 3049860"/>
              <a:gd name="connsiteY1" fmla="*/ 1352383 h 2151736"/>
              <a:gd name="connsiteX2" fmla="*/ 2173942 w 3049860"/>
              <a:gd name="connsiteY2" fmla="*/ 52500 h 2151736"/>
              <a:gd name="connsiteX3" fmla="*/ 3049860 w 3049860"/>
              <a:gd name="connsiteY3" fmla="*/ 0 h 2151736"/>
              <a:gd name="connsiteX4" fmla="*/ 2760331 w 3049860"/>
              <a:gd name="connsiteY4" fmla="*/ 1932575 h 2151736"/>
              <a:gd name="connsiteX5" fmla="*/ 403412 w 3049860"/>
              <a:gd name="connsiteY5" fmla="*/ 2151736 h 2151736"/>
              <a:gd name="connsiteX0" fmla="*/ 403412 w 3049860"/>
              <a:gd name="connsiteY0" fmla="*/ 2151736 h 2151736"/>
              <a:gd name="connsiteX1" fmla="*/ 0 w 3049860"/>
              <a:gd name="connsiteY1" fmla="*/ 1352383 h 2151736"/>
              <a:gd name="connsiteX2" fmla="*/ 2173942 w 3049860"/>
              <a:gd name="connsiteY2" fmla="*/ 52500 h 2151736"/>
              <a:gd name="connsiteX3" fmla="*/ 3049860 w 3049860"/>
              <a:gd name="connsiteY3" fmla="*/ 0 h 2151736"/>
              <a:gd name="connsiteX4" fmla="*/ 3014571 w 3049860"/>
              <a:gd name="connsiteY4" fmla="*/ 2092384 h 2151736"/>
              <a:gd name="connsiteX5" fmla="*/ 403412 w 3049860"/>
              <a:gd name="connsiteY5" fmla="*/ 2151736 h 2151736"/>
              <a:gd name="connsiteX0" fmla="*/ 381619 w 3049860"/>
              <a:gd name="connsiteY0" fmla="*/ 2093624 h 2093624"/>
              <a:gd name="connsiteX1" fmla="*/ 0 w 3049860"/>
              <a:gd name="connsiteY1" fmla="*/ 1352383 h 2093624"/>
              <a:gd name="connsiteX2" fmla="*/ 2173942 w 3049860"/>
              <a:gd name="connsiteY2" fmla="*/ 52500 h 2093624"/>
              <a:gd name="connsiteX3" fmla="*/ 3049860 w 3049860"/>
              <a:gd name="connsiteY3" fmla="*/ 0 h 2093624"/>
              <a:gd name="connsiteX4" fmla="*/ 3014571 w 3049860"/>
              <a:gd name="connsiteY4" fmla="*/ 2092384 h 2093624"/>
              <a:gd name="connsiteX5" fmla="*/ 381619 w 3049860"/>
              <a:gd name="connsiteY5" fmla="*/ 2093624 h 2093624"/>
              <a:gd name="connsiteX0" fmla="*/ 381619 w 3014571"/>
              <a:gd name="connsiteY0" fmla="*/ 2100888 h 2100888"/>
              <a:gd name="connsiteX1" fmla="*/ 0 w 3014571"/>
              <a:gd name="connsiteY1" fmla="*/ 1359647 h 2100888"/>
              <a:gd name="connsiteX2" fmla="*/ 2173942 w 3014571"/>
              <a:gd name="connsiteY2" fmla="*/ 59764 h 2100888"/>
              <a:gd name="connsiteX3" fmla="*/ 3006275 w 3014571"/>
              <a:gd name="connsiteY3" fmla="*/ 0 h 2100888"/>
              <a:gd name="connsiteX4" fmla="*/ 3014571 w 3014571"/>
              <a:gd name="connsiteY4" fmla="*/ 2099648 h 2100888"/>
              <a:gd name="connsiteX5" fmla="*/ 381619 w 3014571"/>
              <a:gd name="connsiteY5" fmla="*/ 2100888 h 2100888"/>
              <a:gd name="connsiteX0" fmla="*/ 381619 w 3028342"/>
              <a:gd name="connsiteY0" fmla="*/ 2122680 h 2122680"/>
              <a:gd name="connsiteX1" fmla="*/ 0 w 3028342"/>
              <a:gd name="connsiteY1" fmla="*/ 1381439 h 2122680"/>
              <a:gd name="connsiteX2" fmla="*/ 2173942 w 3028342"/>
              <a:gd name="connsiteY2" fmla="*/ 81556 h 2122680"/>
              <a:gd name="connsiteX3" fmla="*/ 3028067 w 3028342"/>
              <a:gd name="connsiteY3" fmla="*/ 0 h 2122680"/>
              <a:gd name="connsiteX4" fmla="*/ 3014571 w 3028342"/>
              <a:gd name="connsiteY4" fmla="*/ 2121440 h 2122680"/>
              <a:gd name="connsiteX5" fmla="*/ 381619 w 3028342"/>
              <a:gd name="connsiteY5" fmla="*/ 2122680 h 212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8342" h="2122680">
                <a:moveTo>
                  <a:pt x="381619" y="2122680"/>
                </a:moveTo>
                <a:lnTo>
                  <a:pt x="0" y="1381439"/>
                </a:lnTo>
                <a:lnTo>
                  <a:pt x="2173942" y="81556"/>
                </a:lnTo>
                <a:lnTo>
                  <a:pt x="3028067" y="0"/>
                </a:lnTo>
                <a:cubicBezTo>
                  <a:pt x="3030832" y="699883"/>
                  <a:pt x="3011806" y="1421557"/>
                  <a:pt x="3014571" y="2121440"/>
                </a:cubicBezTo>
                <a:lnTo>
                  <a:pt x="381619" y="21226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shared:Communication Office:Logos:UTS Logo 2018 ****:UTS Library logo 2018_REVERSED.pdf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63" y="5668280"/>
            <a:ext cx="1909445" cy="9283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3727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53751-85BF-0C48-AADF-9DEF4CFA9CDE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8702A7-189C-2043-B76E-A8FC6632B990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>
            <a:off x="6051176" y="4684058"/>
            <a:ext cx="3114457" cy="2183041"/>
          </a:xfrm>
          <a:custGeom>
            <a:avLst/>
            <a:gdLst>
              <a:gd name="connsiteX0" fmla="*/ 403412 w 3152589"/>
              <a:gd name="connsiteY0" fmla="*/ 2159000 h 2159000"/>
              <a:gd name="connsiteX1" fmla="*/ 0 w 3152589"/>
              <a:gd name="connsiteY1" fmla="*/ 1359647 h 2159000"/>
              <a:gd name="connsiteX2" fmla="*/ 2173942 w 3152589"/>
              <a:gd name="connsiteY2" fmla="*/ 59764 h 2159000"/>
              <a:gd name="connsiteX3" fmla="*/ 3115236 w 3152589"/>
              <a:gd name="connsiteY3" fmla="*/ 0 h 2159000"/>
              <a:gd name="connsiteX4" fmla="*/ 3152589 w 3152589"/>
              <a:gd name="connsiteY4" fmla="*/ 2114176 h 2159000"/>
              <a:gd name="connsiteX5" fmla="*/ 403412 w 3152589"/>
              <a:gd name="connsiteY5" fmla="*/ 2159000 h 2159000"/>
              <a:gd name="connsiteX0" fmla="*/ 403412 w 3152589"/>
              <a:gd name="connsiteY0" fmla="*/ 2151736 h 2151736"/>
              <a:gd name="connsiteX1" fmla="*/ 0 w 3152589"/>
              <a:gd name="connsiteY1" fmla="*/ 1352383 h 2151736"/>
              <a:gd name="connsiteX2" fmla="*/ 2173942 w 3152589"/>
              <a:gd name="connsiteY2" fmla="*/ 52500 h 2151736"/>
              <a:gd name="connsiteX3" fmla="*/ 3049860 w 3152589"/>
              <a:gd name="connsiteY3" fmla="*/ 0 h 2151736"/>
              <a:gd name="connsiteX4" fmla="*/ 3152589 w 3152589"/>
              <a:gd name="connsiteY4" fmla="*/ 2106912 h 2151736"/>
              <a:gd name="connsiteX5" fmla="*/ 403412 w 3152589"/>
              <a:gd name="connsiteY5" fmla="*/ 2151736 h 2151736"/>
              <a:gd name="connsiteX0" fmla="*/ 403412 w 3049860"/>
              <a:gd name="connsiteY0" fmla="*/ 2151736 h 2151736"/>
              <a:gd name="connsiteX1" fmla="*/ 0 w 3049860"/>
              <a:gd name="connsiteY1" fmla="*/ 1352383 h 2151736"/>
              <a:gd name="connsiteX2" fmla="*/ 2173942 w 3049860"/>
              <a:gd name="connsiteY2" fmla="*/ 52500 h 2151736"/>
              <a:gd name="connsiteX3" fmla="*/ 3049860 w 3049860"/>
              <a:gd name="connsiteY3" fmla="*/ 0 h 2151736"/>
              <a:gd name="connsiteX4" fmla="*/ 2760331 w 3049860"/>
              <a:gd name="connsiteY4" fmla="*/ 1932575 h 2151736"/>
              <a:gd name="connsiteX5" fmla="*/ 403412 w 3049860"/>
              <a:gd name="connsiteY5" fmla="*/ 2151736 h 2151736"/>
              <a:gd name="connsiteX0" fmla="*/ 403412 w 3049860"/>
              <a:gd name="connsiteY0" fmla="*/ 2151736 h 2151736"/>
              <a:gd name="connsiteX1" fmla="*/ 0 w 3049860"/>
              <a:gd name="connsiteY1" fmla="*/ 1352383 h 2151736"/>
              <a:gd name="connsiteX2" fmla="*/ 2173942 w 3049860"/>
              <a:gd name="connsiteY2" fmla="*/ 52500 h 2151736"/>
              <a:gd name="connsiteX3" fmla="*/ 3049860 w 3049860"/>
              <a:gd name="connsiteY3" fmla="*/ 0 h 2151736"/>
              <a:gd name="connsiteX4" fmla="*/ 3014571 w 3049860"/>
              <a:gd name="connsiteY4" fmla="*/ 2092384 h 2151736"/>
              <a:gd name="connsiteX5" fmla="*/ 403412 w 3049860"/>
              <a:gd name="connsiteY5" fmla="*/ 2151736 h 2151736"/>
              <a:gd name="connsiteX0" fmla="*/ 381619 w 3049860"/>
              <a:gd name="connsiteY0" fmla="*/ 2093624 h 2093624"/>
              <a:gd name="connsiteX1" fmla="*/ 0 w 3049860"/>
              <a:gd name="connsiteY1" fmla="*/ 1352383 h 2093624"/>
              <a:gd name="connsiteX2" fmla="*/ 2173942 w 3049860"/>
              <a:gd name="connsiteY2" fmla="*/ 52500 h 2093624"/>
              <a:gd name="connsiteX3" fmla="*/ 3049860 w 3049860"/>
              <a:gd name="connsiteY3" fmla="*/ 0 h 2093624"/>
              <a:gd name="connsiteX4" fmla="*/ 3014571 w 3049860"/>
              <a:gd name="connsiteY4" fmla="*/ 2092384 h 2093624"/>
              <a:gd name="connsiteX5" fmla="*/ 381619 w 3049860"/>
              <a:gd name="connsiteY5" fmla="*/ 2093624 h 2093624"/>
              <a:gd name="connsiteX0" fmla="*/ 381619 w 3014571"/>
              <a:gd name="connsiteY0" fmla="*/ 2100888 h 2100888"/>
              <a:gd name="connsiteX1" fmla="*/ 0 w 3014571"/>
              <a:gd name="connsiteY1" fmla="*/ 1359647 h 2100888"/>
              <a:gd name="connsiteX2" fmla="*/ 2173942 w 3014571"/>
              <a:gd name="connsiteY2" fmla="*/ 59764 h 2100888"/>
              <a:gd name="connsiteX3" fmla="*/ 3006275 w 3014571"/>
              <a:gd name="connsiteY3" fmla="*/ 0 h 2100888"/>
              <a:gd name="connsiteX4" fmla="*/ 3014571 w 3014571"/>
              <a:gd name="connsiteY4" fmla="*/ 2099648 h 2100888"/>
              <a:gd name="connsiteX5" fmla="*/ 381619 w 3014571"/>
              <a:gd name="connsiteY5" fmla="*/ 2100888 h 2100888"/>
              <a:gd name="connsiteX0" fmla="*/ 381619 w 3028342"/>
              <a:gd name="connsiteY0" fmla="*/ 2122680 h 2122680"/>
              <a:gd name="connsiteX1" fmla="*/ 0 w 3028342"/>
              <a:gd name="connsiteY1" fmla="*/ 1381439 h 2122680"/>
              <a:gd name="connsiteX2" fmla="*/ 2173942 w 3028342"/>
              <a:gd name="connsiteY2" fmla="*/ 81556 h 2122680"/>
              <a:gd name="connsiteX3" fmla="*/ 3028067 w 3028342"/>
              <a:gd name="connsiteY3" fmla="*/ 0 h 2122680"/>
              <a:gd name="connsiteX4" fmla="*/ 3014571 w 3028342"/>
              <a:gd name="connsiteY4" fmla="*/ 2121440 h 2122680"/>
              <a:gd name="connsiteX5" fmla="*/ 381619 w 3028342"/>
              <a:gd name="connsiteY5" fmla="*/ 2122680 h 21226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28342" h="2122680">
                <a:moveTo>
                  <a:pt x="381619" y="2122680"/>
                </a:moveTo>
                <a:lnTo>
                  <a:pt x="0" y="1381439"/>
                </a:lnTo>
                <a:lnTo>
                  <a:pt x="2173942" y="81556"/>
                </a:lnTo>
                <a:lnTo>
                  <a:pt x="3028067" y="0"/>
                </a:lnTo>
                <a:cubicBezTo>
                  <a:pt x="3030832" y="699883"/>
                  <a:pt x="3011806" y="1421557"/>
                  <a:pt x="3014571" y="2121440"/>
                </a:cubicBezTo>
                <a:lnTo>
                  <a:pt x="381619" y="21226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red:Communication Office:Logos:UTS Logo 2018 ****:UTS Library logo 2018_REVERSED.pdf"/>
          <p:cNvPicPr/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63" y="5668280"/>
            <a:ext cx="1909445" cy="92837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Freeform 8"/>
          <p:cNvSpPr/>
          <p:nvPr userDrawn="1"/>
        </p:nvSpPr>
        <p:spPr>
          <a:xfrm>
            <a:off x="-49335" y="-59139"/>
            <a:ext cx="5190295" cy="4515693"/>
          </a:xfrm>
          <a:custGeom>
            <a:avLst/>
            <a:gdLst>
              <a:gd name="connsiteX0" fmla="*/ 2426237 w 3113355"/>
              <a:gd name="connsiteY0" fmla="*/ 18955 h 2852827"/>
              <a:gd name="connsiteX1" fmla="*/ 2426237 w 3113355"/>
              <a:gd name="connsiteY1" fmla="*/ 18955 h 2852827"/>
              <a:gd name="connsiteX2" fmla="*/ 3113355 w 3113355"/>
              <a:gd name="connsiteY2" fmla="*/ 1203684 h 2852827"/>
              <a:gd name="connsiteX3" fmla="*/ 1184686 w 3113355"/>
              <a:gd name="connsiteY3" fmla="*/ 2563753 h 2852827"/>
              <a:gd name="connsiteX4" fmla="*/ 0 w 3113355"/>
              <a:gd name="connsiteY4" fmla="*/ 2852827 h 2852827"/>
              <a:gd name="connsiteX5" fmla="*/ 47387 w 3113355"/>
              <a:gd name="connsiteY5" fmla="*/ 0 h 2852827"/>
              <a:gd name="connsiteX6" fmla="*/ 2426237 w 3113355"/>
              <a:gd name="connsiteY6" fmla="*/ 18955 h 2852827"/>
              <a:gd name="connsiteX0" fmla="*/ 2378850 w 3065968"/>
              <a:gd name="connsiteY0" fmla="*/ 18955 h 2817208"/>
              <a:gd name="connsiteX1" fmla="*/ 2378850 w 3065968"/>
              <a:gd name="connsiteY1" fmla="*/ 18955 h 2817208"/>
              <a:gd name="connsiteX2" fmla="*/ 3065968 w 3065968"/>
              <a:gd name="connsiteY2" fmla="*/ 1203684 h 2817208"/>
              <a:gd name="connsiteX3" fmla="*/ 1137299 w 3065968"/>
              <a:gd name="connsiteY3" fmla="*/ 2563753 h 2817208"/>
              <a:gd name="connsiteX4" fmla="*/ 54381 w 3065968"/>
              <a:gd name="connsiteY4" fmla="*/ 2817208 h 2817208"/>
              <a:gd name="connsiteX5" fmla="*/ 0 w 3065968"/>
              <a:gd name="connsiteY5" fmla="*/ 0 h 2817208"/>
              <a:gd name="connsiteX6" fmla="*/ 2378850 w 3065968"/>
              <a:gd name="connsiteY6" fmla="*/ 18955 h 2817208"/>
              <a:gd name="connsiteX0" fmla="*/ 2324469 w 3011587"/>
              <a:gd name="connsiteY0" fmla="*/ 0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28801 w 3011587"/>
              <a:gd name="connsiteY5" fmla="*/ 271083 h 2798253"/>
              <a:gd name="connsiteX6" fmla="*/ 2324469 w 3011587"/>
              <a:gd name="connsiteY6" fmla="*/ 0 h 2798253"/>
              <a:gd name="connsiteX0" fmla="*/ 2324469 w 3011587"/>
              <a:gd name="connsiteY0" fmla="*/ 0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6857 w 3011587"/>
              <a:gd name="connsiteY5" fmla="*/ 189669 h 2798253"/>
              <a:gd name="connsiteX6" fmla="*/ 2324469 w 3011587"/>
              <a:gd name="connsiteY6" fmla="*/ 0 h 2798253"/>
              <a:gd name="connsiteX0" fmla="*/ 2365176 w 3011587"/>
              <a:gd name="connsiteY0" fmla="*/ 178093 h 2798253"/>
              <a:gd name="connsiteX1" fmla="*/ 2324469 w 3011587"/>
              <a:gd name="connsiteY1" fmla="*/ 0 h 2798253"/>
              <a:gd name="connsiteX2" fmla="*/ 3011587 w 3011587"/>
              <a:gd name="connsiteY2" fmla="*/ 1184729 h 2798253"/>
              <a:gd name="connsiteX3" fmla="*/ 1082918 w 3011587"/>
              <a:gd name="connsiteY3" fmla="*/ 2544798 h 2798253"/>
              <a:gd name="connsiteX4" fmla="*/ 0 w 3011587"/>
              <a:gd name="connsiteY4" fmla="*/ 2798253 h 2798253"/>
              <a:gd name="connsiteX5" fmla="*/ 16857 w 3011587"/>
              <a:gd name="connsiteY5" fmla="*/ 189669 h 2798253"/>
              <a:gd name="connsiteX6" fmla="*/ 2365176 w 3011587"/>
              <a:gd name="connsiteY6" fmla="*/ 178093 h 2798253"/>
              <a:gd name="connsiteX0" fmla="*/ 2365176 w 3011587"/>
              <a:gd name="connsiteY0" fmla="*/ 0 h 2620160"/>
              <a:gd name="connsiteX1" fmla="*/ 2421148 w 3011587"/>
              <a:gd name="connsiteY1" fmla="*/ 35619 h 2620160"/>
              <a:gd name="connsiteX2" fmla="*/ 3011587 w 3011587"/>
              <a:gd name="connsiteY2" fmla="*/ 1006636 h 2620160"/>
              <a:gd name="connsiteX3" fmla="*/ 1082918 w 3011587"/>
              <a:gd name="connsiteY3" fmla="*/ 2366705 h 2620160"/>
              <a:gd name="connsiteX4" fmla="*/ 0 w 3011587"/>
              <a:gd name="connsiteY4" fmla="*/ 2620160 h 2620160"/>
              <a:gd name="connsiteX5" fmla="*/ 16857 w 3011587"/>
              <a:gd name="connsiteY5" fmla="*/ 11576 h 2620160"/>
              <a:gd name="connsiteX6" fmla="*/ 2365176 w 3011587"/>
              <a:gd name="connsiteY6" fmla="*/ 0 h 2620160"/>
              <a:gd name="connsiteX0" fmla="*/ 2365176 w 3011587"/>
              <a:gd name="connsiteY0" fmla="*/ 0 h 2620160"/>
              <a:gd name="connsiteX1" fmla="*/ 2426237 w 3011587"/>
              <a:gd name="connsiteY1" fmla="*/ 1 h 2620160"/>
              <a:gd name="connsiteX2" fmla="*/ 3011587 w 3011587"/>
              <a:gd name="connsiteY2" fmla="*/ 1006636 h 2620160"/>
              <a:gd name="connsiteX3" fmla="*/ 1082918 w 3011587"/>
              <a:gd name="connsiteY3" fmla="*/ 2366705 h 2620160"/>
              <a:gd name="connsiteX4" fmla="*/ 0 w 3011587"/>
              <a:gd name="connsiteY4" fmla="*/ 2620160 h 2620160"/>
              <a:gd name="connsiteX5" fmla="*/ 16857 w 3011587"/>
              <a:gd name="connsiteY5" fmla="*/ 11576 h 2620160"/>
              <a:gd name="connsiteX6" fmla="*/ 2365176 w 3011587"/>
              <a:gd name="connsiteY6" fmla="*/ 0 h 2620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11587" h="2620160">
                <a:moveTo>
                  <a:pt x="2365176" y="0"/>
                </a:moveTo>
                <a:lnTo>
                  <a:pt x="2426237" y="1"/>
                </a:lnTo>
                <a:lnTo>
                  <a:pt x="3011587" y="1006636"/>
                </a:lnTo>
                <a:lnTo>
                  <a:pt x="1082918" y="2366705"/>
                </a:lnTo>
                <a:lnTo>
                  <a:pt x="0" y="2620160"/>
                </a:lnTo>
                <a:lnTo>
                  <a:pt x="16857" y="11576"/>
                </a:lnTo>
                <a:lnTo>
                  <a:pt x="2365176" y="0"/>
                </a:ln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38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149E77-6FE5-E347-9E09-250A9F1AD594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2C9BC0-8445-FB4C-B0EB-47918C77485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Digital Literacy Kits Flatlay_04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62" y="0"/>
            <a:ext cx="10413491" cy="6940591"/>
          </a:xfrm>
          <a:prstGeom prst="rect">
            <a:avLst/>
          </a:prstGeom>
        </p:spPr>
      </p:pic>
      <p:sp>
        <p:nvSpPr>
          <p:cNvPr id="9" name="Freeform 8"/>
          <p:cNvSpPr/>
          <p:nvPr userDrawn="1"/>
        </p:nvSpPr>
        <p:spPr>
          <a:xfrm>
            <a:off x="-656800" y="-83779"/>
            <a:ext cx="7001957" cy="7126326"/>
          </a:xfrm>
          <a:custGeom>
            <a:avLst/>
            <a:gdLst>
              <a:gd name="connsiteX0" fmla="*/ 101600 w 4500880"/>
              <a:gd name="connsiteY0" fmla="*/ 843280 h 1737360"/>
              <a:gd name="connsiteX1" fmla="*/ 213360 w 4500880"/>
              <a:gd name="connsiteY1" fmla="*/ 1361440 h 1737360"/>
              <a:gd name="connsiteX2" fmla="*/ 1676400 w 4500880"/>
              <a:gd name="connsiteY2" fmla="*/ 1737360 h 1737360"/>
              <a:gd name="connsiteX3" fmla="*/ 4500880 w 4500880"/>
              <a:gd name="connsiteY3" fmla="*/ 995680 h 1737360"/>
              <a:gd name="connsiteX4" fmla="*/ 4267200 w 4500880"/>
              <a:gd name="connsiteY4" fmla="*/ 0 h 1737360"/>
              <a:gd name="connsiteX5" fmla="*/ 0 w 4500880"/>
              <a:gd name="connsiteY5" fmla="*/ 40640 h 1737360"/>
              <a:gd name="connsiteX6" fmla="*/ 101600 w 4500880"/>
              <a:gd name="connsiteY6" fmla="*/ 843280 h 1737360"/>
              <a:gd name="connsiteX0" fmla="*/ 30480 w 4429760"/>
              <a:gd name="connsiteY0" fmla="*/ 843280 h 1737360"/>
              <a:gd name="connsiteX1" fmla="*/ 142240 w 4429760"/>
              <a:gd name="connsiteY1" fmla="*/ 1361440 h 1737360"/>
              <a:gd name="connsiteX2" fmla="*/ 1605280 w 4429760"/>
              <a:gd name="connsiteY2" fmla="*/ 1737360 h 1737360"/>
              <a:gd name="connsiteX3" fmla="*/ 4429760 w 4429760"/>
              <a:gd name="connsiteY3" fmla="*/ 995680 h 1737360"/>
              <a:gd name="connsiteX4" fmla="*/ 4196080 w 4429760"/>
              <a:gd name="connsiteY4" fmla="*/ 0 h 1737360"/>
              <a:gd name="connsiteX5" fmla="*/ 0 w 4429760"/>
              <a:gd name="connsiteY5" fmla="*/ 0 h 1737360"/>
              <a:gd name="connsiteX6" fmla="*/ 30480 w 4429760"/>
              <a:gd name="connsiteY6" fmla="*/ 843280 h 1737360"/>
              <a:gd name="connsiteX0" fmla="*/ 30480 w 4429760"/>
              <a:gd name="connsiteY0" fmla="*/ 843280 h 1904959"/>
              <a:gd name="connsiteX1" fmla="*/ 142240 w 4429760"/>
              <a:gd name="connsiteY1" fmla="*/ 1361440 h 1904959"/>
              <a:gd name="connsiteX2" fmla="*/ 1585639 w 4429760"/>
              <a:gd name="connsiteY2" fmla="*/ 1904959 h 1904959"/>
              <a:gd name="connsiteX3" fmla="*/ 4429760 w 4429760"/>
              <a:gd name="connsiteY3" fmla="*/ 995680 h 1904959"/>
              <a:gd name="connsiteX4" fmla="*/ 4196080 w 4429760"/>
              <a:gd name="connsiteY4" fmla="*/ 0 h 1904959"/>
              <a:gd name="connsiteX5" fmla="*/ 0 w 4429760"/>
              <a:gd name="connsiteY5" fmla="*/ 0 h 1904959"/>
              <a:gd name="connsiteX6" fmla="*/ 30480 w 4429760"/>
              <a:gd name="connsiteY6" fmla="*/ 843280 h 1904959"/>
              <a:gd name="connsiteX0" fmla="*/ 30480 w 4454311"/>
              <a:gd name="connsiteY0" fmla="*/ 843280 h 1904959"/>
              <a:gd name="connsiteX1" fmla="*/ 142240 w 4454311"/>
              <a:gd name="connsiteY1" fmla="*/ 1361440 h 1904959"/>
              <a:gd name="connsiteX2" fmla="*/ 1585639 w 4454311"/>
              <a:gd name="connsiteY2" fmla="*/ 1904959 h 1904959"/>
              <a:gd name="connsiteX3" fmla="*/ 4454311 w 4454311"/>
              <a:gd name="connsiteY3" fmla="*/ 1283666 h 1904959"/>
              <a:gd name="connsiteX4" fmla="*/ 4196080 w 4454311"/>
              <a:gd name="connsiteY4" fmla="*/ 0 h 1904959"/>
              <a:gd name="connsiteX5" fmla="*/ 0 w 4454311"/>
              <a:gd name="connsiteY5" fmla="*/ 0 h 1904959"/>
              <a:gd name="connsiteX6" fmla="*/ 30480 w 4454311"/>
              <a:gd name="connsiteY6" fmla="*/ 843280 h 1904959"/>
              <a:gd name="connsiteX0" fmla="*/ 30480 w 4454311"/>
              <a:gd name="connsiteY0" fmla="*/ 843280 h 1904959"/>
              <a:gd name="connsiteX1" fmla="*/ 137330 w 4454311"/>
              <a:gd name="connsiteY1" fmla="*/ 1434617 h 1904959"/>
              <a:gd name="connsiteX2" fmla="*/ 1585639 w 4454311"/>
              <a:gd name="connsiteY2" fmla="*/ 1904959 h 1904959"/>
              <a:gd name="connsiteX3" fmla="*/ 4454311 w 4454311"/>
              <a:gd name="connsiteY3" fmla="*/ 1283666 h 1904959"/>
              <a:gd name="connsiteX4" fmla="*/ 4196080 w 4454311"/>
              <a:gd name="connsiteY4" fmla="*/ 0 h 1904959"/>
              <a:gd name="connsiteX5" fmla="*/ 0 w 4454311"/>
              <a:gd name="connsiteY5" fmla="*/ 0 h 1904959"/>
              <a:gd name="connsiteX6" fmla="*/ 30480 w 4454311"/>
              <a:gd name="connsiteY6" fmla="*/ 843280 h 1904959"/>
              <a:gd name="connsiteX0" fmla="*/ 30480 w 4196080"/>
              <a:gd name="connsiteY0" fmla="*/ 843280 h 1904959"/>
              <a:gd name="connsiteX1" fmla="*/ 137330 w 4196080"/>
              <a:gd name="connsiteY1" fmla="*/ 1434617 h 1904959"/>
              <a:gd name="connsiteX2" fmla="*/ 1585639 w 4196080"/>
              <a:gd name="connsiteY2" fmla="*/ 1904959 h 1904959"/>
              <a:gd name="connsiteX3" fmla="*/ 3894552 w 4196080"/>
              <a:gd name="connsiteY3" fmla="*/ 1278945 h 1904959"/>
              <a:gd name="connsiteX4" fmla="*/ 4196080 w 4196080"/>
              <a:gd name="connsiteY4" fmla="*/ 0 h 1904959"/>
              <a:gd name="connsiteX5" fmla="*/ 0 w 4196080"/>
              <a:gd name="connsiteY5" fmla="*/ 0 h 1904959"/>
              <a:gd name="connsiteX6" fmla="*/ 30480 w 4196080"/>
              <a:gd name="connsiteY6" fmla="*/ 843280 h 1904959"/>
              <a:gd name="connsiteX0" fmla="*/ 30480 w 4196080"/>
              <a:gd name="connsiteY0" fmla="*/ 843280 h 1904959"/>
              <a:gd name="connsiteX1" fmla="*/ 137330 w 4196080"/>
              <a:gd name="connsiteY1" fmla="*/ 1691916 h 1904959"/>
              <a:gd name="connsiteX2" fmla="*/ 1585639 w 4196080"/>
              <a:gd name="connsiteY2" fmla="*/ 1904959 h 1904959"/>
              <a:gd name="connsiteX3" fmla="*/ 3894552 w 4196080"/>
              <a:gd name="connsiteY3" fmla="*/ 1278945 h 1904959"/>
              <a:gd name="connsiteX4" fmla="*/ 4196080 w 4196080"/>
              <a:gd name="connsiteY4" fmla="*/ 0 h 1904959"/>
              <a:gd name="connsiteX5" fmla="*/ 0 w 4196080"/>
              <a:gd name="connsiteY5" fmla="*/ 0 h 1904959"/>
              <a:gd name="connsiteX6" fmla="*/ 30480 w 4196080"/>
              <a:gd name="connsiteY6" fmla="*/ 843280 h 1904959"/>
              <a:gd name="connsiteX0" fmla="*/ 30480 w 4196080"/>
              <a:gd name="connsiteY0" fmla="*/ 843280 h 2058394"/>
              <a:gd name="connsiteX1" fmla="*/ 137330 w 4196080"/>
              <a:gd name="connsiteY1" fmla="*/ 1691916 h 2058394"/>
              <a:gd name="connsiteX2" fmla="*/ 1605280 w 4196080"/>
              <a:gd name="connsiteY2" fmla="*/ 2058394 h 2058394"/>
              <a:gd name="connsiteX3" fmla="*/ 3894552 w 4196080"/>
              <a:gd name="connsiteY3" fmla="*/ 1278945 h 2058394"/>
              <a:gd name="connsiteX4" fmla="*/ 4196080 w 4196080"/>
              <a:gd name="connsiteY4" fmla="*/ 0 h 2058394"/>
              <a:gd name="connsiteX5" fmla="*/ 0 w 4196080"/>
              <a:gd name="connsiteY5" fmla="*/ 0 h 2058394"/>
              <a:gd name="connsiteX6" fmla="*/ 30480 w 4196080"/>
              <a:gd name="connsiteY6" fmla="*/ 843280 h 2058394"/>
              <a:gd name="connsiteX0" fmla="*/ 30480 w 4196080"/>
              <a:gd name="connsiteY0" fmla="*/ 843280 h 2058394"/>
              <a:gd name="connsiteX1" fmla="*/ 137330 w 4196080"/>
              <a:gd name="connsiteY1" fmla="*/ 1691916 h 2058394"/>
              <a:gd name="connsiteX2" fmla="*/ 1605280 w 4196080"/>
              <a:gd name="connsiteY2" fmla="*/ 2058394 h 2058394"/>
              <a:gd name="connsiteX3" fmla="*/ 3516470 w 4196080"/>
              <a:gd name="connsiteY3" fmla="*/ 1484312 h 2058394"/>
              <a:gd name="connsiteX4" fmla="*/ 4196080 w 4196080"/>
              <a:gd name="connsiteY4" fmla="*/ 0 h 2058394"/>
              <a:gd name="connsiteX5" fmla="*/ 0 w 4196080"/>
              <a:gd name="connsiteY5" fmla="*/ 0 h 2058394"/>
              <a:gd name="connsiteX6" fmla="*/ 30480 w 4196080"/>
              <a:gd name="connsiteY6" fmla="*/ 843280 h 2058394"/>
              <a:gd name="connsiteX0" fmla="*/ 30480 w 4196080"/>
              <a:gd name="connsiteY0" fmla="*/ 843280 h 2058394"/>
              <a:gd name="connsiteX1" fmla="*/ 39126 w 4196080"/>
              <a:gd name="connsiteY1" fmla="*/ 2053079 h 2058394"/>
              <a:gd name="connsiteX2" fmla="*/ 1605280 w 4196080"/>
              <a:gd name="connsiteY2" fmla="*/ 2058394 h 2058394"/>
              <a:gd name="connsiteX3" fmla="*/ 3516470 w 4196080"/>
              <a:gd name="connsiteY3" fmla="*/ 1484312 h 2058394"/>
              <a:gd name="connsiteX4" fmla="*/ 4196080 w 4196080"/>
              <a:gd name="connsiteY4" fmla="*/ 0 h 2058394"/>
              <a:gd name="connsiteX5" fmla="*/ 0 w 4196080"/>
              <a:gd name="connsiteY5" fmla="*/ 0 h 2058394"/>
              <a:gd name="connsiteX6" fmla="*/ 30480 w 4196080"/>
              <a:gd name="connsiteY6" fmla="*/ 843280 h 2058394"/>
              <a:gd name="connsiteX0" fmla="*/ 30480 w 4196080"/>
              <a:gd name="connsiteY0" fmla="*/ 843280 h 2053079"/>
              <a:gd name="connsiteX1" fmla="*/ 39126 w 4196080"/>
              <a:gd name="connsiteY1" fmla="*/ 2053079 h 2053079"/>
              <a:gd name="connsiteX2" fmla="*/ 1850789 w 4196080"/>
              <a:gd name="connsiteY2" fmla="*/ 2022986 h 2053079"/>
              <a:gd name="connsiteX3" fmla="*/ 3516470 w 4196080"/>
              <a:gd name="connsiteY3" fmla="*/ 1484312 h 2053079"/>
              <a:gd name="connsiteX4" fmla="*/ 4196080 w 4196080"/>
              <a:gd name="connsiteY4" fmla="*/ 0 h 2053079"/>
              <a:gd name="connsiteX5" fmla="*/ 0 w 4196080"/>
              <a:gd name="connsiteY5" fmla="*/ 0 h 2053079"/>
              <a:gd name="connsiteX6" fmla="*/ 30480 w 4196080"/>
              <a:gd name="connsiteY6" fmla="*/ 843280 h 2053079"/>
              <a:gd name="connsiteX0" fmla="*/ 30480 w 4196080"/>
              <a:gd name="connsiteY0" fmla="*/ 843280 h 2053079"/>
              <a:gd name="connsiteX1" fmla="*/ 39126 w 4196080"/>
              <a:gd name="connsiteY1" fmla="*/ 2053079 h 2053079"/>
              <a:gd name="connsiteX2" fmla="*/ 1885160 w 4196080"/>
              <a:gd name="connsiteY2" fmla="*/ 2051313 h 2053079"/>
              <a:gd name="connsiteX3" fmla="*/ 3516470 w 4196080"/>
              <a:gd name="connsiteY3" fmla="*/ 1484312 h 2053079"/>
              <a:gd name="connsiteX4" fmla="*/ 4196080 w 4196080"/>
              <a:gd name="connsiteY4" fmla="*/ 0 h 2053079"/>
              <a:gd name="connsiteX5" fmla="*/ 0 w 4196080"/>
              <a:gd name="connsiteY5" fmla="*/ 0 h 2053079"/>
              <a:gd name="connsiteX6" fmla="*/ 30480 w 4196080"/>
              <a:gd name="connsiteY6" fmla="*/ 843280 h 20530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6080" h="2053079">
                <a:moveTo>
                  <a:pt x="30480" y="843280"/>
                </a:moveTo>
                <a:lnTo>
                  <a:pt x="39126" y="2053079"/>
                </a:lnTo>
                <a:lnTo>
                  <a:pt x="1885160" y="2051313"/>
                </a:lnTo>
                <a:lnTo>
                  <a:pt x="3516470" y="1484312"/>
                </a:lnTo>
                <a:lnTo>
                  <a:pt x="4196080" y="0"/>
                </a:lnTo>
                <a:lnTo>
                  <a:pt x="0" y="0"/>
                </a:lnTo>
                <a:lnTo>
                  <a:pt x="30480" y="8432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38247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AU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/>
              <a:t>Click to edit Master text styles</a:t>
            </a:r>
          </a:p>
          <a:p>
            <a:pPr lvl="1"/>
            <a:r>
              <a:rPr lang="en-AU"/>
              <a:t>Second level</a:t>
            </a:r>
          </a:p>
          <a:p>
            <a:pPr lvl="2"/>
            <a:r>
              <a:rPr lang="en-AU"/>
              <a:t>Third level</a:t>
            </a:r>
          </a:p>
          <a:p>
            <a:pPr lvl="3"/>
            <a:r>
              <a:rPr lang="en-AU"/>
              <a:t>Fourth level</a:t>
            </a:r>
          </a:p>
          <a:p>
            <a:pPr lvl="4"/>
            <a:r>
              <a:rPr lang="en-AU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96A58-F8A9-3C49-B78B-DB94213A1B4A}" type="datetimeFigureOut">
              <a:rPr lang="en-US" smtClean="0"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AAF4C-2DC1-B541-9AF7-30C629592B0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/>
          <p:cNvSpPr/>
          <p:nvPr userDrawn="1"/>
        </p:nvSpPr>
        <p:spPr>
          <a:xfrm rot="17982926">
            <a:off x="-1331268" y="469957"/>
            <a:ext cx="2821442" cy="1322746"/>
          </a:xfrm>
          <a:custGeom>
            <a:avLst/>
            <a:gdLst>
              <a:gd name="connsiteX0" fmla="*/ 2645379 w 2806009"/>
              <a:gd name="connsiteY0" fmla="*/ 0 h 1224852"/>
              <a:gd name="connsiteX1" fmla="*/ 2806009 w 2806009"/>
              <a:gd name="connsiteY1" fmla="*/ 592347 h 1224852"/>
              <a:gd name="connsiteX2" fmla="*/ 1094293 w 2806009"/>
              <a:gd name="connsiteY2" fmla="*/ 1224852 h 1224852"/>
              <a:gd name="connsiteX3" fmla="*/ 20079 w 2806009"/>
              <a:gd name="connsiteY3" fmla="*/ 1209793 h 1224852"/>
              <a:gd name="connsiteX4" fmla="*/ 0 w 2806009"/>
              <a:gd name="connsiteY4" fmla="*/ 0 h 1224852"/>
              <a:gd name="connsiteX5" fmla="*/ 2645379 w 2806009"/>
              <a:gd name="connsiteY5" fmla="*/ 0 h 1224852"/>
              <a:gd name="connsiteX0" fmla="*/ 1997918 w 2806009"/>
              <a:gd name="connsiteY0" fmla="*/ 171420 h 1224852"/>
              <a:gd name="connsiteX1" fmla="*/ 2806009 w 2806009"/>
              <a:gd name="connsiteY1" fmla="*/ 592347 h 1224852"/>
              <a:gd name="connsiteX2" fmla="*/ 1094293 w 2806009"/>
              <a:gd name="connsiteY2" fmla="*/ 1224852 h 1224852"/>
              <a:gd name="connsiteX3" fmla="*/ 20079 w 2806009"/>
              <a:gd name="connsiteY3" fmla="*/ 1209793 h 1224852"/>
              <a:gd name="connsiteX4" fmla="*/ 0 w 2806009"/>
              <a:gd name="connsiteY4" fmla="*/ 0 h 1224852"/>
              <a:gd name="connsiteX5" fmla="*/ 1997918 w 2806009"/>
              <a:gd name="connsiteY5" fmla="*/ 171420 h 1224852"/>
              <a:gd name="connsiteX0" fmla="*/ 1849624 w 2806009"/>
              <a:gd name="connsiteY0" fmla="*/ 10769 h 1224852"/>
              <a:gd name="connsiteX1" fmla="*/ 2806009 w 2806009"/>
              <a:gd name="connsiteY1" fmla="*/ 592347 h 1224852"/>
              <a:gd name="connsiteX2" fmla="*/ 1094293 w 2806009"/>
              <a:gd name="connsiteY2" fmla="*/ 1224852 h 1224852"/>
              <a:gd name="connsiteX3" fmla="*/ 20079 w 2806009"/>
              <a:gd name="connsiteY3" fmla="*/ 1209793 h 1224852"/>
              <a:gd name="connsiteX4" fmla="*/ 0 w 2806009"/>
              <a:gd name="connsiteY4" fmla="*/ 0 h 1224852"/>
              <a:gd name="connsiteX5" fmla="*/ 1849624 w 2806009"/>
              <a:gd name="connsiteY5" fmla="*/ 10769 h 1224852"/>
              <a:gd name="connsiteX0" fmla="*/ 1829545 w 2785930"/>
              <a:gd name="connsiteY0" fmla="*/ 0 h 1214083"/>
              <a:gd name="connsiteX1" fmla="*/ 2785930 w 2785930"/>
              <a:gd name="connsiteY1" fmla="*/ 581578 h 1214083"/>
              <a:gd name="connsiteX2" fmla="*/ 1074214 w 2785930"/>
              <a:gd name="connsiteY2" fmla="*/ 1214083 h 1214083"/>
              <a:gd name="connsiteX3" fmla="*/ 0 w 2785930"/>
              <a:gd name="connsiteY3" fmla="*/ 1199024 h 1214083"/>
              <a:gd name="connsiteX4" fmla="*/ 59703 w 2785930"/>
              <a:gd name="connsiteY4" fmla="*/ 972019 h 1214083"/>
              <a:gd name="connsiteX5" fmla="*/ 1829545 w 2785930"/>
              <a:gd name="connsiteY5" fmla="*/ 0 h 1214083"/>
              <a:gd name="connsiteX0" fmla="*/ 1829545 w 2307139"/>
              <a:gd name="connsiteY0" fmla="*/ 0 h 1214083"/>
              <a:gd name="connsiteX1" fmla="*/ 2307139 w 2307139"/>
              <a:gd name="connsiteY1" fmla="*/ 817109 h 1214083"/>
              <a:gd name="connsiteX2" fmla="*/ 1074214 w 2307139"/>
              <a:gd name="connsiteY2" fmla="*/ 1214083 h 1214083"/>
              <a:gd name="connsiteX3" fmla="*/ 0 w 2307139"/>
              <a:gd name="connsiteY3" fmla="*/ 1199024 h 1214083"/>
              <a:gd name="connsiteX4" fmla="*/ 59703 w 2307139"/>
              <a:gd name="connsiteY4" fmla="*/ 972019 h 1214083"/>
              <a:gd name="connsiteX5" fmla="*/ 1829545 w 2307139"/>
              <a:gd name="connsiteY5" fmla="*/ 0 h 1214083"/>
              <a:gd name="connsiteX0" fmla="*/ 2343848 w 2821442"/>
              <a:gd name="connsiteY0" fmla="*/ 0 h 1322746"/>
              <a:gd name="connsiteX1" fmla="*/ 2821442 w 2821442"/>
              <a:gd name="connsiteY1" fmla="*/ 817109 h 1322746"/>
              <a:gd name="connsiteX2" fmla="*/ 1588517 w 2821442"/>
              <a:gd name="connsiteY2" fmla="*/ 1214083 h 1322746"/>
              <a:gd name="connsiteX3" fmla="*/ 0 w 2821442"/>
              <a:gd name="connsiteY3" fmla="*/ 1322746 h 1322746"/>
              <a:gd name="connsiteX4" fmla="*/ 574006 w 2821442"/>
              <a:gd name="connsiteY4" fmla="*/ 972019 h 1322746"/>
              <a:gd name="connsiteX5" fmla="*/ 2343848 w 2821442"/>
              <a:gd name="connsiteY5" fmla="*/ 0 h 1322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21442" h="1322746">
                <a:moveTo>
                  <a:pt x="2343848" y="0"/>
                </a:moveTo>
                <a:lnTo>
                  <a:pt x="2821442" y="817109"/>
                </a:lnTo>
                <a:lnTo>
                  <a:pt x="1588517" y="1214083"/>
                </a:lnTo>
                <a:lnTo>
                  <a:pt x="0" y="1322746"/>
                </a:lnTo>
                <a:lnTo>
                  <a:pt x="574006" y="972019"/>
                </a:lnTo>
                <a:lnTo>
                  <a:pt x="2343848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 userDrawn="1"/>
        </p:nvSpPr>
        <p:spPr>
          <a:xfrm rot="10800000">
            <a:off x="6368580" y="5743924"/>
            <a:ext cx="2806009" cy="1224852"/>
          </a:xfrm>
          <a:custGeom>
            <a:avLst/>
            <a:gdLst>
              <a:gd name="connsiteX0" fmla="*/ 2645379 w 2806009"/>
              <a:gd name="connsiteY0" fmla="*/ 0 h 1224852"/>
              <a:gd name="connsiteX1" fmla="*/ 2806009 w 2806009"/>
              <a:gd name="connsiteY1" fmla="*/ 592347 h 1224852"/>
              <a:gd name="connsiteX2" fmla="*/ 1094293 w 2806009"/>
              <a:gd name="connsiteY2" fmla="*/ 1224852 h 1224852"/>
              <a:gd name="connsiteX3" fmla="*/ 20079 w 2806009"/>
              <a:gd name="connsiteY3" fmla="*/ 1209793 h 1224852"/>
              <a:gd name="connsiteX4" fmla="*/ 0 w 2806009"/>
              <a:gd name="connsiteY4" fmla="*/ 0 h 1224852"/>
              <a:gd name="connsiteX5" fmla="*/ 2645379 w 2806009"/>
              <a:gd name="connsiteY5" fmla="*/ 0 h 1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6009" h="1224852">
                <a:moveTo>
                  <a:pt x="2645379" y="0"/>
                </a:moveTo>
                <a:lnTo>
                  <a:pt x="2806009" y="592347"/>
                </a:lnTo>
                <a:lnTo>
                  <a:pt x="1094293" y="1224852"/>
                </a:lnTo>
                <a:lnTo>
                  <a:pt x="20079" y="1209793"/>
                </a:lnTo>
                <a:lnTo>
                  <a:pt x="0" y="0"/>
                </a:lnTo>
                <a:lnTo>
                  <a:pt x="2645379" y="0"/>
                </a:ln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27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101600" y="-20538"/>
            <a:ext cx="9357360" cy="6959818"/>
          </a:xfrm>
          <a:prstGeom prst="rect">
            <a:avLst/>
          </a:prstGeom>
          <a:solidFill>
            <a:srgbClr val="0F4B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F4BE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5702001" y="4747381"/>
            <a:ext cx="3655359" cy="2242699"/>
          </a:xfrm>
          <a:custGeom>
            <a:avLst/>
            <a:gdLst>
              <a:gd name="connsiteX0" fmla="*/ 2757714 w 2769809"/>
              <a:gd name="connsiteY0" fmla="*/ 616857 h 1699381"/>
              <a:gd name="connsiteX1" fmla="*/ 2745619 w 2769809"/>
              <a:gd name="connsiteY1" fmla="*/ 1699381 h 1699381"/>
              <a:gd name="connsiteX2" fmla="*/ 0 w 2769809"/>
              <a:gd name="connsiteY2" fmla="*/ 1681238 h 1699381"/>
              <a:gd name="connsiteX3" fmla="*/ 302381 w 2769809"/>
              <a:gd name="connsiteY3" fmla="*/ 931333 h 1699381"/>
              <a:gd name="connsiteX4" fmla="*/ 1330476 w 2769809"/>
              <a:gd name="connsiteY4" fmla="*/ 0 h 1699381"/>
              <a:gd name="connsiteX5" fmla="*/ 2769809 w 2769809"/>
              <a:gd name="connsiteY5" fmla="*/ 683381 h 1699381"/>
              <a:gd name="connsiteX6" fmla="*/ 2769809 w 2769809"/>
              <a:gd name="connsiteY6" fmla="*/ 683381 h 1699381"/>
              <a:gd name="connsiteX7" fmla="*/ 2769809 w 2769809"/>
              <a:gd name="connsiteY7" fmla="*/ 683381 h 169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9809" h="1699381">
                <a:moveTo>
                  <a:pt x="2757714" y="616857"/>
                </a:moveTo>
                <a:lnTo>
                  <a:pt x="2745619" y="1699381"/>
                </a:lnTo>
                <a:lnTo>
                  <a:pt x="0" y="1681238"/>
                </a:lnTo>
                <a:lnTo>
                  <a:pt x="302381" y="931333"/>
                </a:lnTo>
                <a:lnTo>
                  <a:pt x="1330476" y="0"/>
                </a:lnTo>
                <a:lnTo>
                  <a:pt x="2769809" y="683381"/>
                </a:lnTo>
                <a:lnTo>
                  <a:pt x="2769809" y="683381"/>
                </a:lnTo>
                <a:lnTo>
                  <a:pt x="2769809" y="683381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 rot="10800000">
            <a:off x="6368580" y="5663628"/>
            <a:ext cx="2806009" cy="1224852"/>
          </a:xfrm>
          <a:custGeom>
            <a:avLst/>
            <a:gdLst>
              <a:gd name="connsiteX0" fmla="*/ 2645379 w 2806009"/>
              <a:gd name="connsiteY0" fmla="*/ 0 h 1224852"/>
              <a:gd name="connsiteX1" fmla="*/ 2806009 w 2806009"/>
              <a:gd name="connsiteY1" fmla="*/ 592347 h 1224852"/>
              <a:gd name="connsiteX2" fmla="*/ 1094293 w 2806009"/>
              <a:gd name="connsiteY2" fmla="*/ 1224852 h 1224852"/>
              <a:gd name="connsiteX3" fmla="*/ 20079 w 2806009"/>
              <a:gd name="connsiteY3" fmla="*/ 1209793 h 1224852"/>
              <a:gd name="connsiteX4" fmla="*/ 0 w 2806009"/>
              <a:gd name="connsiteY4" fmla="*/ 0 h 1224852"/>
              <a:gd name="connsiteX5" fmla="*/ 2645379 w 2806009"/>
              <a:gd name="connsiteY5" fmla="*/ 0 h 1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6009" h="1224852">
                <a:moveTo>
                  <a:pt x="2645379" y="0"/>
                </a:moveTo>
                <a:lnTo>
                  <a:pt x="2806009" y="592347"/>
                </a:lnTo>
                <a:lnTo>
                  <a:pt x="1094293" y="1224852"/>
                </a:lnTo>
                <a:lnTo>
                  <a:pt x="20079" y="1209793"/>
                </a:lnTo>
                <a:lnTo>
                  <a:pt x="0" y="0"/>
                </a:lnTo>
                <a:lnTo>
                  <a:pt x="2645379" y="0"/>
                </a:ln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3476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 userDrawn="1"/>
        </p:nvSpPr>
        <p:spPr>
          <a:xfrm rot="10800000">
            <a:off x="5334128" y="5212080"/>
            <a:ext cx="3840459" cy="1676400"/>
          </a:xfrm>
          <a:custGeom>
            <a:avLst/>
            <a:gdLst>
              <a:gd name="connsiteX0" fmla="*/ 2645379 w 2806009"/>
              <a:gd name="connsiteY0" fmla="*/ 0 h 1224852"/>
              <a:gd name="connsiteX1" fmla="*/ 2806009 w 2806009"/>
              <a:gd name="connsiteY1" fmla="*/ 592347 h 1224852"/>
              <a:gd name="connsiteX2" fmla="*/ 1094293 w 2806009"/>
              <a:gd name="connsiteY2" fmla="*/ 1224852 h 1224852"/>
              <a:gd name="connsiteX3" fmla="*/ 20079 w 2806009"/>
              <a:gd name="connsiteY3" fmla="*/ 1209793 h 1224852"/>
              <a:gd name="connsiteX4" fmla="*/ 0 w 2806009"/>
              <a:gd name="connsiteY4" fmla="*/ 0 h 1224852"/>
              <a:gd name="connsiteX5" fmla="*/ 2645379 w 2806009"/>
              <a:gd name="connsiteY5" fmla="*/ 0 h 12248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06009" h="1224852">
                <a:moveTo>
                  <a:pt x="2645379" y="0"/>
                </a:moveTo>
                <a:lnTo>
                  <a:pt x="2806009" y="592347"/>
                </a:lnTo>
                <a:lnTo>
                  <a:pt x="1094293" y="1224852"/>
                </a:lnTo>
                <a:lnTo>
                  <a:pt x="20079" y="1209793"/>
                </a:lnTo>
                <a:lnTo>
                  <a:pt x="0" y="0"/>
                </a:lnTo>
                <a:lnTo>
                  <a:pt x="2645379" y="0"/>
                </a:ln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40064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4"/>
          <p:cNvSpPr txBox="1">
            <a:spLocks/>
          </p:cNvSpPr>
          <p:nvPr userDrawn="1"/>
        </p:nvSpPr>
        <p:spPr>
          <a:xfrm>
            <a:off x="668867" y="58208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Finding resources for evidence based practice</a:t>
            </a:r>
          </a:p>
        </p:txBody>
      </p:sp>
      <p:sp>
        <p:nvSpPr>
          <p:cNvPr id="10" name="Freeform 9"/>
          <p:cNvSpPr/>
          <p:nvPr userDrawn="1"/>
        </p:nvSpPr>
        <p:spPr>
          <a:xfrm>
            <a:off x="-40640" y="-10160"/>
            <a:ext cx="4637000" cy="1818640"/>
          </a:xfrm>
          <a:custGeom>
            <a:avLst/>
            <a:gdLst>
              <a:gd name="connsiteX0" fmla="*/ 101600 w 4500880"/>
              <a:gd name="connsiteY0" fmla="*/ 843280 h 1737360"/>
              <a:gd name="connsiteX1" fmla="*/ 213360 w 4500880"/>
              <a:gd name="connsiteY1" fmla="*/ 1361440 h 1737360"/>
              <a:gd name="connsiteX2" fmla="*/ 1676400 w 4500880"/>
              <a:gd name="connsiteY2" fmla="*/ 1737360 h 1737360"/>
              <a:gd name="connsiteX3" fmla="*/ 4500880 w 4500880"/>
              <a:gd name="connsiteY3" fmla="*/ 995680 h 1737360"/>
              <a:gd name="connsiteX4" fmla="*/ 4267200 w 4500880"/>
              <a:gd name="connsiteY4" fmla="*/ 0 h 1737360"/>
              <a:gd name="connsiteX5" fmla="*/ 0 w 4500880"/>
              <a:gd name="connsiteY5" fmla="*/ 40640 h 1737360"/>
              <a:gd name="connsiteX6" fmla="*/ 101600 w 4500880"/>
              <a:gd name="connsiteY6" fmla="*/ 843280 h 1737360"/>
              <a:gd name="connsiteX0" fmla="*/ 30480 w 4429760"/>
              <a:gd name="connsiteY0" fmla="*/ 843280 h 1737360"/>
              <a:gd name="connsiteX1" fmla="*/ 142240 w 4429760"/>
              <a:gd name="connsiteY1" fmla="*/ 1361440 h 1737360"/>
              <a:gd name="connsiteX2" fmla="*/ 1605280 w 4429760"/>
              <a:gd name="connsiteY2" fmla="*/ 1737360 h 1737360"/>
              <a:gd name="connsiteX3" fmla="*/ 4429760 w 4429760"/>
              <a:gd name="connsiteY3" fmla="*/ 995680 h 1737360"/>
              <a:gd name="connsiteX4" fmla="*/ 4196080 w 4429760"/>
              <a:gd name="connsiteY4" fmla="*/ 0 h 1737360"/>
              <a:gd name="connsiteX5" fmla="*/ 0 w 4429760"/>
              <a:gd name="connsiteY5" fmla="*/ 0 h 1737360"/>
              <a:gd name="connsiteX6" fmla="*/ 30480 w 4429760"/>
              <a:gd name="connsiteY6" fmla="*/ 843280 h 1737360"/>
              <a:gd name="connsiteX0" fmla="*/ 30480 w 4429760"/>
              <a:gd name="connsiteY0" fmla="*/ 843280 h 1737360"/>
              <a:gd name="connsiteX1" fmla="*/ 24829 w 4429760"/>
              <a:gd name="connsiteY1" fmla="*/ 1322303 h 1737360"/>
              <a:gd name="connsiteX2" fmla="*/ 1605280 w 4429760"/>
              <a:gd name="connsiteY2" fmla="*/ 1737360 h 1737360"/>
              <a:gd name="connsiteX3" fmla="*/ 4429760 w 4429760"/>
              <a:gd name="connsiteY3" fmla="*/ 995680 h 1737360"/>
              <a:gd name="connsiteX4" fmla="*/ 4196080 w 4429760"/>
              <a:gd name="connsiteY4" fmla="*/ 0 h 1737360"/>
              <a:gd name="connsiteX5" fmla="*/ 0 w 4429760"/>
              <a:gd name="connsiteY5" fmla="*/ 0 h 1737360"/>
              <a:gd name="connsiteX6" fmla="*/ 30480 w 4429760"/>
              <a:gd name="connsiteY6" fmla="*/ 84328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29760" h="1737360">
                <a:moveTo>
                  <a:pt x="30480" y="843280"/>
                </a:moveTo>
                <a:cubicBezTo>
                  <a:pt x="28596" y="1002954"/>
                  <a:pt x="26713" y="1162629"/>
                  <a:pt x="24829" y="1322303"/>
                </a:cubicBezTo>
                <a:lnTo>
                  <a:pt x="1605280" y="1737360"/>
                </a:lnTo>
                <a:lnTo>
                  <a:pt x="4429760" y="995680"/>
                </a:lnTo>
                <a:lnTo>
                  <a:pt x="4196080" y="0"/>
                </a:lnTo>
                <a:lnTo>
                  <a:pt x="0" y="0"/>
                </a:lnTo>
                <a:lnTo>
                  <a:pt x="30480" y="8432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 userDrawn="1"/>
        </p:nvSpPr>
        <p:spPr>
          <a:xfrm>
            <a:off x="7101840" y="4572000"/>
            <a:ext cx="2062480" cy="2326640"/>
          </a:xfrm>
          <a:custGeom>
            <a:avLst/>
            <a:gdLst>
              <a:gd name="connsiteX0" fmla="*/ 2103120 w 2204720"/>
              <a:gd name="connsiteY0" fmla="*/ 751840 h 2357120"/>
              <a:gd name="connsiteX1" fmla="*/ 1016000 w 2204720"/>
              <a:gd name="connsiteY1" fmla="*/ 0 h 2357120"/>
              <a:gd name="connsiteX2" fmla="*/ 0 w 2204720"/>
              <a:gd name="connsiteY2" fmla="*/ 1198880 h 2357120"/>
              <a:gd name="connsiteX3" fmla="*/ 802640 w 2204720"/>
              <a:gd name="connsiteY3" fmla="*/ 2357120 h 2357120"/>
              <a:gd name="connsiteX4" fmla="*/ 2204720 w 2204720"/>
              <a:gd name="connsiteY4" fmla="*/ 2336800 h 2357120"/>
              <a:gd name="connsiteX5" fmla="*/ 2103120 w 2204720"/>
              <a:gd name="connsiteY5" fmla="*/ 751840 h 2357120"/>
              <a:gd name="connsiteX0" fmla="*/ 2103120 w 2143760"/>
              <a:gd name="connsiteY0" fmla="*/ 751840 h 2357120"/>
              <a:gd name="connsiteX1" fmla="*/ 1016000 w 2143760"/>
              <a:gd name="connsiteY1" fmla="*/ 0 h 2357120"/>
              <a:gd name="connsiteX2" fmla="*/ 0 w 2143760"/>
              <a:gd name="connsiteY2" fmla="*/ 1198880 h 2357120"/>
              <a:gd name="connsiteX3" fmla="*/ 802640 w 2143760"/>
              <a:gd name="connsiteY3" fmla="*/ 2357120 h 2357120"/>
              <a:gd name="connsiteX4" fmla="*/ 2143760 w 2143760"/>
              <a:gd name="connsiteY4" fmla="*/ 2316480 h 2357120"/>
              <a:gd name="connsiteX5" fmla="*/ 2103120 w 2143760"/>
              <a:gd name="connsiteY5" fmla="*/ 751840 h 2357120"/>
              <a:gd name="connsiteX0" fmla="*/ 2103120 w 2103120"/>
              <a:gd name="connsiteY0" fmla="*/ 751840 h 2357120"/>
              <a:gd name="connsiteX1" fmla="*/ 1016000 w 2103120"/>
              <a:gd name="connsiteY1" fmla="*/ 0 h 2357120"/>
              <a:gd name="connsiteX2" fmla="*/ 0 w 2103120"/>
              <a:gd name="connsiteY2" fmla="*/ 1198880 h 2357120"/>
              <a:gd name="connsiteX3" fmla="*/ 802640 w 2103120"/>
              <a:gd name="connsiteY3" fmla="*/ 2357120 h 2357120"/>
              <a:gd name="connsiteX4" fmla="*/ 1971040 w 2103120"/>
              <a:gd name="connsiteY4" fmla="*/ 2082800 h 2357120"/>
              <a:gd name="connsiteX5" fmla="*/ 2103120 w 2103120"/>
              <a:gd name="connsiteY5" fmla="*/ 751840 h 2357120"/>
              <a:gd name="connsiteX0" fmla="*/ 2103120 w 2103120"/>
              <a:gd name="connsiteY0" fmla="*/ 751840 h 2357120"/>
              <a:gd name="connsiteX1" fmla="*/ 1016000 w 2103120"/>
              <a:gd name="connsiteY1" fmla="*/ 0 h 2357120"/>
              <a:gd name="connsiteX2" fmla="*/ 0 w 2103120"/>
              <a:gd name="connsiteY2" fmla="*/ 1198880 h 2357120"/>
              <a:gd name="connsiteX3" fmla="*/ 802640 w 2103120"/>
              <a:gd name="connsiteY3" fmla="*/ 2357120 h 2357120"/>
              <a:gd name="connsiteX4" fmla="*/ 2052320 w 2103120"/>
              <a:gd name="connsiteY4" fmla="*/ 2306320 h 2357120"/>
              <a:gd name="connsiteX5" fmla="*/ 2103120 w 2103120"/>
              <a:gd name="connsiteY5" fmla="*/ 751840 h 2357120"/>
              <a:gd name="connsiteX0" fmla="*/ 2103120 w 2103120"/>
              <a:gd name="connsiteY0" fmla="*/ 751840 h 2326640"/>
              <a:gd name="connsiteX1" fmla="*/ 1016000 w 2103120"/>
              <a:gd name="connsiteY1" fmla="*/ 0 h 2326640"/>
              <a:gd name="connsiteX2" fmla="*/ 0 w 2103120"/>
              <a:gd name="connsiteY2" fmla="*/ 1198880 h 2326640"/>
              <a:gd name="connsiteX3" fmla="*/ 812800 w 2103120"/>
              <a:gd name="connsiteY3" fmla="*/ 2326640 h 2326640"/>
              <a:gd name="connsiteX4" fmla="*/ 2052320 w 2103120"/>
              <a:gd name="connsiteY4" fmla="*/ 2306320 h 2326640"/>
              <a:gd name="connsiteX5" fmla="*/ 2103120 w 2103120"/>
              <a:gd name="connsiteY5" fmla="*/ 751840 h 2326640"/>
              <a:gd name="connsiteX0" fmla="*/ 2062480 w 2062480"/>
              <a:gd name="connsiteY0" fmla="*/ 741680 h 2326640"/>
              <a:gd name="connsiteX1" fmla="*/ 1016000 w 2062480"/>
              <a:gd name="connsiteY1" fmla="*/ 0 h 2326640"/>
              <a:gd name="connsiteX2" fmla="*/ 0 w 2062480"/>
              <a:gd name="connsiteY2" fmla="*/ 1198880 h 2326640"/>
              <a:gd name="connsiteX3" fmla="*/ 812800 w 2062480"/>
              <a:gd name="connsiteY3" fmla="*/ 2326640 h 2326640"/>
              <a:gd name="connsiteX4" fmla="*/ 2052320 w 2062480"/>
              <a:gd name="connsiteY4" fmla="*/ 2306320 h 2326640"/>
              <a:gd name="connsiteX5" fmla="*/ 2062480 w 2062480"/>
              <a:gd name="connsiteY5" fmla="*/ 741680 h 2326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62480" h="2326640">
                <a:moveTo>
                  <a:pt x="2062480" y="741680"/>
                </a:moveTo>
                <a:lnTo>
                  <a:pt x="1016000" y="0"/>
                </a:lnTo>
                <a:lnTo>
                  <a:pt x="0" y="1198880"/>
                </a:lnTo>
                <a:lnTo>
                  <a:pt x="812800" y="2326640"/>
                </a:lnTo>
                <a:lnTo>
                  <a:pt x="2052320" y="2306320"/>
                </a:lnTo>
                <a:cubicBezTo>
                  <a:pt x="2055707" y="1784773"/>
                  <a:pt x="2059093" y="1263227"/>
                  <a:pt x="2062480" y="741680"/>
                </a:cubicBezTo>
                <a:close/>
              </a:path>
            </a:pathLst>
          </a:custGeom>
          <a:solidFill>
            <a:srgbClr val="0F4B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28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0539"/>
            <a:ext cx="9245600" cy="6957157"/>
          </a:xfrm>
          <a:prstGeom prst="rect">
            <a:avLst/>
          </a:prstGeom>
          <a:solidFill>
            <a:srgbClr val="0F4BEB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F4BEB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 userDrawn="1"/>
        </p:nvSpPr>
        <p:spPr>
          <a:xfrm>
            <a:off x="6577391" y="5237238"/>
            <a:ext cx="2769809" cy="1699381"/>
          </a:xfrm>
          <a:custGeom>
            <a:avLst/>
            <a:gdLst>
              <a:gd name="connsiteX0" fmla="*/ 2757714 w 2769809"/>
              <a:gd name="connsiteY0" fmla="*/ 616857 h 1699381"/>
              <a:gd name="connsiteX1" fmla="*/ 2745619 w 2769809"/>
              <a:gd name="connsiteY1" fmla="*/ 1699381 h 1699381"/>
              <a:gd name="connsiteX2" fmla="*/ 0 w 2769809"/>
              <a:gd name="connsiteY2" fmla="*/ 1681238 h 1699381"/>
              <a:gd name="connsiteX3" fmla="*/ 302381 w 2769809"/>
              <a:gd name="connsiteY3" fmla="*/ 931333 h 1699381"/>
              <a:gd name="connsiteX4" fmla="*/ 1330476 w 2769809"/>
              <a:gd name="connsiteY4" fmla="*/ 0 h 1699381"/>
              <a:gd name="connsiteX5" fmla="*/ 2769809 w 2769809"/>
              <a:gd name="connsiteY5" fmla="*/ 683381 h 1699381"/>
              <a:gd name="connsiteX6" fmla="*/ 2769809 w 2769809"/>
              <a:gd name="connsiteY6" fmla="*/ 683381 h 1699381"/>
              <a:gd name="connsiteX7" fmla="*/ 2769809 w 2769809"/>
              <a:gd name="connsiteY7" fmla="*/ 683381 h 169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69809" h="1699381">
                <a:moveTo>
                  <a:pt x="2757714" y="616857"/>
                </a:moveTo>
                <a:lnTo>
                  <a:pt x="2745619" y="1699381"/>
                </a:lnTo>
                <a:lnTo>
                  <a:pt x="0" y="1681238"/>
                </a:lnTo>
                <a:lnTo>
                  <a:pt x="302381" y="931333"/>
                </a:lnTo>
                <a:lnTo>
                  <a:pt x="1330476" y="0"/>
                </a:lnTo>
                <a:lnTo>
                  <a:pt x="2769809" y="683381"/>
                </a:lnTo>
                <a:lnTo>
                  <a:pt x="2769809" y="683381"/>
                </a:lnTo>
                <a:lnTo>
                  <a:pt x="2769809" y="683381"/>
                </a:ln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766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/>
          <p:nvPr userDrawn="1"/>
        </p:nvSpPr>
        <p:spPr>
          <a:xfrm>
            <a:off x="-47422" y="-10160"/>
            <a:ext cx="4643782" cy="1818640"/>
          </a:xfrm>
          <a:custGeom>
            <a:avLst/>
            <a:gdLst>
              <a:gd name="connsiteX0" fmla="*/ 101600 w 4500880"/>
              <a:gd name="connsiteY0" fmla="*/ 843280 h 1737360"/>
              <a:gd name="connsiteX1" fmla="*/ 213360 w 4500880"/>
              <a:gd name="connsiteY1" fmla="*/ 1361440 h 1737360"/>
              <a:gd name="connsiteX2" fmla="*/ 1676400 w 4500880"/>
              <a:gd name="connsiteY2" fmla="*/ 1737360 h 1737360"/>
              <a:gd name="connsiteX3" fmla="*/ 4500880 w 4500880"/>
              <a:gd name="connsiteY3" fmla="*/ 995680 h 1737360"/>
              <a:gd name="connsiteX4" fmla="*/ 4267200 w 4500880"/>
              <a:gd name="connsiteY4" fmla="*/ 0 h 1737360"/>
              <a:gd name="connsiteX5" fmla="*/ 0 w 4500880"/>
              <a:gd name="connsiteY5" fmla="*/ 40640 h 1737360"/>
              <a:gd name="connsiteX6" fmla="*/ 101600 w 4500880"/>
              <a:gd name="connsiteY6" fmla="*/ 843280 h 1737360"/>
              <a:gd name="connsiteX0" fmla="*/ 30480 w 4429760"/>
              <a:gd name="connsiteY0" fmla="*/ 843280 h 1737360"/>
              <a:gd name="connsiteX1" fmla="*/ 142240 w 4429760"/>
              <a:gd name="connsiteY1" fmla="*/ 1361440 h 1737360"/>
              <a:gd name="connsiteX2" fmla="*/ 1605280 w 4429760"/>
              <a:gd name="connsiteY2" fmla="*/ 1737360 h 1737360"/>
              <a:gd name="connsiteX3" fmla="*/ 4429760 w 4429760"/>
              <a:gd name="connsiteY3" fmla="*/ 995680 h 1737360"/>
              <a:gd name="connsiteX4" fmla="*/ 4196080 w 4429760"/>
              <a:gd name="connsiteY4" fmla="*/ 0 h 1737360"/>
              <a:gd name="connsiteX5" fmla="*/ 0 w 4429760"/>
              <a:gd name="connsiteY5" fmla="*/ 0 h 1737360"/>
              <a:gd name="connsiteX6" fmla="*/ 30480 w 4429760"/>
              <a:gd name="connsiteY6" fmla="*/ 843280 h 1737360"/>
              <a:gd name="connsiteX0" fmla="*/ 36959 w 4436239"/>
              <a:gd name="connsiteY0" fmla="*/ 843280 h 1737360"/>
              <a:gd name="connsiteX1" fmla="*/ 0 w 4436239"/>
              <a:gd name="connsiteY1" fmla="*/ 1337958 h 1737360"/>
              <a:gd name="connsiteX2" fmla="*/ 1611759 w 4436239"/>
              <a:gd name="connsiteY2" fmla="*/ 1737360 h 1737360"/>
              <a:gd name="connsiteX3" fmla="*/ 4436239 w 4436239"/>
              <a:gd name="connsiteY3" fmla="*/ 995680 h 1737360"/>
              <a:gd name="connsiteX4" fmla="*/ 4202559 w 4436239"/>
              <a:gd name="connsiteY4" fmla="*/ 0 h 1737360"/>
              <a:gd name="connsiteX5" fmla="*/ 6479 w 4436239"/>
              <a:gd name="connsiteY5" fmla="*/ 0 h 1737360"/>
              <a:gd name="connsiteX6" fmla="*/ 36959 w 4436239"/>
              <a:gd name="connsiteY6" fmla="*/ 843280 h 1737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36239" h="1737360">
                <a:moveTo>
                  <a:pt x="36959" y="843280"/>
                </a:moveTo>
                <a:lnTo>
                  <a:pt x="0" y="1337958"/>
                </a:lnTo>
                <a:lnTo>
                  <a:pt x="1611759" y="1737360"/>
                </a:lnTo>
                <a:lnTo>
                  <a:pt x="4436239" y="995680"/>
                </a:lnTo>
                <a:lnTo>
                  <a:pt x="4202559" y="0"/>
                </a:lnTo>
                <a:lnTo>
                  <a:pt x="6479" y="0"/>
                </a:lnTo>
                <a:lnTo>
                  <a:pt x="36959" y="84328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865329933"/>
              </p:ext>
            </p:extLst>
          </p:nvPr>
        </p:nvGraphicFramePr>
        <p:xfrm>
          <a:off x="668866" y="1948317"/>
          <a:ext cx="7920371" cy="44258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Document" r:id="rId4" imgW="10477500" imgH="5854700" progId="Word.Document.12">
                  <p:embed/>
                </p:oleObj>
              </mc:Choice>
              <mc:Fallback>
                <p:oleObj name="Document" r:id="rId4" imgW="10477500" imgH="5854700" progId="Word.Document.12">
                  <p:embed/>
                  <p:pic>
                    <p:nvPicPr>
                      <p:cNvPr id="9" name="Object 8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68866" y="1948317"/>
                        <a:ext cx="7920371" cy="44258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8442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6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microsoft.com/office/2007/relationships/media" Target="../media/media2.mp3"/><Relationship Id="rId7" Type="http://schemas.openxmlformats.org/officeDocument/2006/relationships/slideLayout" Target="../slideLayouts/slideLayout16.xml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8.jpg"/><Relationship Id="rId5" Type="http://schemas.microsoft.com/office/2007/relationships/media" Target="../media/media3.mp3"/><Relationship Id="rId10" Type="http://schemas.openxmlformats.org/officeDocument/2006/relationships/image" Target="../media/image7.jpg"/><Relationship Id="rId4" Type="http://schemas.openxmlformats.org/officeDocument/2006/relationships/audio" Target="../media/media2.mp3"/><Relationship Id="rId9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UTS Library logo 2018_REVER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671978"/>
            <a:ext cx="1902298" cy="92516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12" name="Subtitle 10"/>
          <p:cNvSpPr txBox="1">
            <a:spLocks/>
          </p:cNvSpPr>
          <p:nvPr/>
        </p:nvSpPr>
        <p:spPr>
          <a:xfrm>
            <a:off x="913227" y="4442495"/>
            <a:ext cx="5688632" cy="573141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AU" sz="1800" dirty="0">
                <a:solidFill>
                  <a:srgbClr val="A6A6A6"/>
                </a:solidFill>
                <a:latin typeface="Arial"/>
                <a:cs typeface="Arial"/>
              </a:rPr>
              <a:t>Andreas Mertin, </a:t>
            </a:r>
            <a:r>
              <a:rPr lang="en-AU" sz="1800" i="1" dirty="0">
                <a:solidFill>
                  <a:srgbClr val="A6A6A6"/>
                </a:solidFill>
                <a:latin typeface="Arial"/>
                <a:cs typeface="Arial"/>
              </a:rPr>
              <a:t>Information Services Librarian</a:t>
            </a:r>
          </a:p>
          <a:p>
            <a:endParaRPr lang="en-AU" sz="1800" dirty="0">
              <a:latin typeface="Arial"/>
              <a:cs typeface="Arial"/>
            </a:endParaRPr>
          </a:p>
          <a:p>
            <a:endParaRPr lang="en-AU" sz="1800" dirty="0">
              <a:latin typeface="Arial"/>
              <a:cs typeface="Arial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913228" y="1873061"/>
            <a:ext cx="5558692" cy="2058859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b="1" dirty="0">
                <a:solidFill>
                  <a:srgbClr val="0F4BEB"/>
                </a:solidFill>
                <a:latin typeface="Arial"/>
                <a:cs typeface="Arial"/>
              </a:rPr>
              <a:t>Creating soundscapes with </a:t>
            </a:r>
            <a:r>
              <a:rPr lang="en-US" sz="3600" b="1" dirty="0" err="1">
                <a:solidFill>
                  <a:srgbClr val="0F4BEB"/>
                </a:solidFill>
                <a:latin typeface="Arial"/>
                <a:cs typeface="Arial"/>
              </a:rPr>
              <a:t>littleBits</a:t>
            </a:r>
            <a:endParaRPr lang="en-US" sz="3600" b="1" dirty="0">
              <a:solidFill>
                <a:srgbClr val="0F4BEB"/>
              </a:solidFill>
              <a:latin typeface="Arial"/>
              <a:cs typeface="Arial"/>
            </a:endParaRPr>
          </a:p>
          <a:p>
            <a:pPr algn="l"/>
            <a:endParaRPr lang="en-US" sz="2400" dirty="0">
              <a:solidFill>
                <a:srgbClr val="0F4BEB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3510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TS Library logo 2018_REVER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671978"/>
            <a:ext cx="1902298" cy="92516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73859" y="1648594"/>
            <a:ext cx="6644542" cy="199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Creating your soundscape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chemeClr val="bg1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39733778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Creating your soundscape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Layer 1: Rhythm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03763"/>
            <a:ext cx="8393002" cy="248628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6628" y="6858000"/>
            <a:ext cx="4038600" cy="4525963"/>
          </a:xfr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55730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Creating your soundscape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Rename each track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626" y="2172723"/>
            <a:ext cx="3265364" cy="3379938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54" y="2172723"/>
            <a:ext cx="3011833" cy="3739693"/>
          </a:xfrm>
        </p:spPr>
      </p:pic>
    </p:spTree>
    <p:extLst>
      <p:ext uri="{BB962C8B-B14F-4D97-AF65-F5344CB8AC3E}">
        <p14:creationId xmlns:p14="http://schemas.microsoft.com/office/powerpoint/2010/main" val="17416164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Creating your soundscape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Layer 2: Melody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sz="1400" dirty="0"/>
              <a:t>(don’t forget to rename each track)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6628" y="6858000"/>
            <a:ext cx="4038600" cy="4525963"/>
          </a:xfrm>
        </p:spPr>
        <p:txBody>
          <a:bodyPr>
            <a:normAutofit/>
          </a:bodyPr>
          <a:lstStyle/>
          <a:p>
            <a:endParaRPr lang="en-AU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55285"/>
            <a:ext cx="8233575" cy="2439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138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TS Library logo 2018_REVER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671978"/>
            <a:ext cx="1902298" cy="92516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73859" y="1648594"/>
            <a:ext cx="6644542" cy="199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Mixing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chemeClr val="bg1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876180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Mixing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335626" lvl="2" indent="0">
              <a:buNone/>
            </a:pPr>
            <a:r>
              <a:rPr lang="en-US" b="1" dirty="0"/>
              <a:t>Leveling</a:t>
            </a:r>
          </a:p>
          <a:p>
            <a:pPr marL="678526" lvl="2" indent="-342900"/>
            <a:r>
              <a:rPr lang="en-US" dirty="0"/>
              <a:t>Prevents the track from distorting signals</a:t>
            </a:r>
          </a:p>
          <a:p>
            <a:pPr marL="335626" lvl="2" indent="0">
              <a:buNone/>
            </a:pPr>
            <a:endParaRPr lang="en-US" dirty="0"/>
          </a:p>
          <a:p>
            <a:pPr marL="678526" lvl="2" indent="-342900"/>
            <a:r>
              <a:rPr lang="en-US" dirty="0"/>
              <a:t>Can be used to build up texture and create interest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8" y="3812506"/>
            <a:ext cx="3670624" cy="4618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8" y="1496547"/>
            <a:ext cx="3670624" cy="481666"/>
          </a:xfrm>
          <a:prstGeom prst="rect">
            <a:avLst/>
          </a:prstGeom>
        </p:spPr>
      </p:pic>
      <p:pic>
        <p:nvPicPr>
          <p:cNvPr id="15" name="Content Placeholder 14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8" y="4607095"/>
            <a:ext cx="923810" cy="132381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8" y="2254380"/>
            <a:ext cx="923810" cy="131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7368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Mixing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Panning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Panning is a great way to add movement to a tracks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For bass or rhythm tracks its best to keep them in the middle 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Better to not pan all the way right or left</a:t>
            </a:r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8" y="1625109"/>
            <a:ext cx="949429" cy="1249759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8" y="3146096"/>
            <a:ext cx="949429" cy="1327263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747" y="4607693"/>
            <a:ext cx="949429" cy="1265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4387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TS Library logo 2018_REVER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671978"/>
            <a:ext cx="1902298" cy="92516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73859" y="1648594"/>
            <a:ext cx="6644542" cy="199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Exporting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chemeClr val="bg1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19649045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Mixing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AU" dirty="0"/>
              <a:t>File &gt; Export Audio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72723"/>
            <a:ext cx="2259496" cy="3634154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/>
              <a:t>Name your project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089" y="2172722"/>
            <a:ext cx="4013224" cy="2973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040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Mixing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r>
              <a:rPr lang="en-AU" dirty="0"/>
              <a:t>Warning – Click OK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/>
              <a:t>Enter projects details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14082"/>
            <a:ext cx="3679265" cy="11664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14082"/>
            <a:ext cx="4095929" cy="290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8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7"/>
          <p:cNvSpPr txBox="1">
            <a:spLocks/>
          </p:cNvSpPr>
          <p:nvPr/>
        </p:nvSpPr>
        <p:spPr>
          <a:xfrm>
            <a:off x="970258" y="1838858"/>
            <a:ext cx="3888432" cy="3600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AU" sz="2800" b="1" dirty="0">
                <a:solidFill>
                  <a:srgbClr val="FFFFFF"/>
                </a:solidFill>
                <a:latin typeface="Arial"/>
                <a:cs typeface="Arial"/>
              </a:rPr>
              <a:t>Today’s session</a:t>
            </a:r>
          </a:p>
          <a:p>
            <a:pPr algn="l"/>
            <a:endParaRPr lang="en-AU" sz="180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FFFFFF"/>
                </a:solidFill>
                <a:latin typeface="Arial"/>
                <a:cs typeface="Arial"/>
              </a:rPr>
              <a:t>A (very) basic introduction to music with </a:t>
            </a:r>
            <a:r>
              <a:rPr lang="en-AU" sz="18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endParaRPr lang="en-AU" sz="1800" dirty="0">
              <a:solidFill>
                <a:srgbClr val="FFFFFF"/>
              </a:solidFill>
              <a:latin typeface="Arial"/>
              <a:cs typeface="Arial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AU" sz="1800" dirty="0">
                <a:solidFill>
                  <a:srgbClr val="FFFFFF"/>
                </a:solidFill>
                <a:latin typeface="Arial"/>
                <a:cs typeface="Arial"/>
              </a:rPr>
              <a:t>Creating a soundscape with </a:t>
            </a:r>
            <a:r>
              <a:rPr lang="en-AU" sz="18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AU" sz="1800" dirty="0">
                <a:solidFill>
                  <a:srgbClr val="FFFFFF"/>
                </a:solidFill>
                <a:latin typeface="Arial"/>
                <a:cs typeface="Arial"/>
              </a:rPr>
              <a:t> Synth Kit and Audacity</a:t>
            </a:r>
          </a:p>
        </p:txBody>
      </p:sp>
      <p:sp>
        <p:nvSpPr>
          <p:cNvPr id="8" name="Rectangle 7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chemeClr val="bg1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750547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TS Library logo 2018_REVER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671978"/>
            <a:ext cx="1902298" cy="92516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73859" y="1648594"/>
            <a:ext cx="6644542" cy="199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Reflection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chemeClr val="bg1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2699279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Reflection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did you approach the activity?</a:t>
            </a:r>
          </a:p>
          <a:p>
            <a:pPr marL="0" indent="0">
              <a:buNone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What challenges did you encounter?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How did you overcome these challenges?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Did the technology aid or hinder your ability to perform the task?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4739640" y="6885432"/>
            <a:ext cx="4038600" cy="4525963"/>
          </a:xfrm>
        </p:spPr>
        <p:txBody>
          <a:bodyPr/>
          <a:lstStyle/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156316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865355" y="1533030"/>
            <a:ext cx="8928109" cy="1990464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</a:pP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Thank </a:t>
            </a:r>
            <a:b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      you</a:t>
            </a:r>
          </a:p>
        </p:txBody>
      </p:sp>
      <p:pic>
        <p:nvPicPr>
          <p:cNvPr id="6" name="Picture 5" descr="by-sa.ep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1875" y="6099977"/>
            <a:ext cx="967740" cy="3439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3319526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TS Library logo 2018_REVER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671978"/>
            <a:ext cx="1902298" cy="92516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73859" y="1648594"/>
            <a:ext cx="6644542" cy="199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000" dirty="0">
                <a:solidFill>
                  <a:schemeClr val="bg1"/>
                </a:solidFill>
                <a:latin typeface="Arial"/>
                <a:cs typeface="Arial"/>
              </a:rPr>
              <a:t>A (very) brief introduction to music</a:t>
            </a:r>
          </a:p>
          <a:p>
            <a:pPr algn="l"/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  <a:p>
            <a:pPr algn="l"/>
            <a:endParaRPr lang="en-US" sz="4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chemeClr val="bg1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2260654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Music is built up in layers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Music is built in layers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2320187" y="160020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/>
              <a:t>Green Like July			                Crippled Inside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Wols</a:t>
            </a:r>
            <a:r>
              <a:rPr lang="en-US" sz="2000" dirty="0"/>
              <a:t>    	 	    		       	        </a:t>
            </a:r>
            <a:r>
              <a:rPr lang="en-US" sz="2000" dirty="0" err="1"/>
              <a:t>Moonstomp_Utopia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dirty="0" err="1"/>
              <a:t>Weldroid</a:t>
            </a:r>
            <a:r>
              <a:rPr lang="en-US" sz="2000" dirty="0"/>
              <a:t> 		    		                 Copy On Fail</a:t>
            </a:r>
          </a:p>
          <a:p>
            <a:pPr marL="0" indent="0">
              <a:buNone/>
            </a:pPr>
            <a:endParaRPr lang="en-AU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536095" y="7232374"/>
            <a:ext cx="4038600" cy="4525963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847" y="1629045"/>
            <a:ext cx="1096414" cy="10964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2913" y="1629045"/>
            <a:ext cx="699046" cy="2445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2" y="3015297"/>
            <a:ext cx="1095669" cy="109566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92" y="4611608"/>
            <a:ext cx="1095669" cy="10956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254" y="3020775"/>
            <a:ext cx="699046" cy="2445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3906" y="4611608"/>
            <a:ext cx="699046" cy="244580"/>
          </a:xfrm>
          <a:prstGeom prst="rect">
            <a:avLst/>
          </a:prstGeom>
        </p:spPr>
      </p:pic>
      <p:pic>
        <p:nvPicPr>
          <p:cNvPr id="14" name="Green_Like_July_-_01_-_Crippled_Inside_John_Lennon_cov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66784" y="1629045"/>
            <a:ext cx="609600" cy="609600"/>
          </a:xfrm>
          <a:prstGeom prst="rect">
            <a:avLst/>
          </a:prstGeom>
        </p:spPr>
      </p:pic>
      <p:pic>
        <p:nvPicPr>
          <p:cNvPr id="15" name="Wols_-_21_-_Moonstomp_Utopi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66784" y="3000102"/>
            <a:ext cx="609600" cy="609600"/>
          </a:xfrm>
          <a:prstGeom prst="rect">
            <a:avLst/>
          </a:prstGeom>
        </p:spPr>
      </p:pic>
      <p:pic>
        <p:nvPicPr>
          <p:cNvPr id="16" name="Weldroid_-_13_-_Copy_On_Fail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466784" y="4611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255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83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1861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3656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r>
              <a:rPr lang="en-AU" sz="2400" dirty="0">
                <a:solidFill>
                  <a:srgbClr val="1332DF"/>
                </a:solidFill>
                <a:latin typeface="Arial"/>
                <a:cs typeface="Arial"/>
              </a:rPr>
              <a:t>Music is about layers, but these layers interact with each other in different ways at different times. Some interactions are horizontal or linear others are vertical or textural. </a:t>
            </a:r>
            <a:endParaRPr lang="en-US" sz="2400" dirty="0">
              <a:solidFill>
                <a:srgbClr val="1332DF"/>
              </a:solidFill>
              <a:latin typeface="Arial"/>
              <a:cs typeface="Arial"/>
            </a:endParaRPr>
          </a:p>
          <a:p>
            <a:pPr>
              <a:lnSpc>
                <a:spcPct val="110000"/>
              </a:lnSpc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A (very) brief introduction to music</a:t>
            </a:r>
          </a:p>
        </p:txBody>
      </p:sp>
    </p:spTree>
    <p:extLst>
      <p:ext uri="{BB962C8B-B14F-4D97-AF65-F5344CB8AC3E}">
        <p14:creationId xmlns:p14="http://schemas.microsoft.com/office/powerpoint/2010/main" val="34847279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Insert topic across 1 line here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Music is multidimensional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Melody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AU" dirty="0"/>
              <a:t>Movement</a:t>
            </a:r>
          </a:p>
          <a:p>
            <a:r>
              <a:rPr lang="en-AU" dirty="0"/>
              <a:t>Horizontal</a:t>
            </a:r>
          </a:p>
          <a:p>
            <a:r>
              <a:rPr lang="en-AU" dirty="0"/>
              <a:t>Temporal</a:t>
            </a:r>
          </a:p>
          <a:p>
            <a:r>
              <a:rPr lang="en-AU" dirty="0"/>
              <a:t>Linear</a:t>
            </a:r>
          </a:p>
          <a:p>
            <a:r>
              <a:rPr lang="en-AU" dirty="0"/>
              <a:t>Sequential </a:t>
            </a:r>
          </a:p>
          <a:p>
            <a:r>
              <a:rPr lang="en-AU" dirty="0" err="1">
                <a:solidFill>
                  <a:srgbClr val="0F4BEB"/>
                </a:solidFill>
              </a:rPr>
              <a:t>littleBits</a:t>
            </a:r>
            <a:r>
              <a:rPr lang="en-AU" dirty="0">
                <a:solidFill>
                  <a:srgbClr val="0F4BEB"/>
                </a:solidFill>
              </a:rPr>
              <a:t> Synth Kit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AU" dirty="0"/>
              <a:t>Texture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AU" dirty="0"/>
              <a:t>Immediate</a:t>
            </a:r>
          </a:p>
          <a:p>
            <a:r>
              <a:rPr lang="en-AU" dirty="0"/>
              <a:t>Vertical</a:t>
            </a:r>
          </a:p>
          <a:p>
            <a:r>
              <a:rPr lang="en-AU" dirty="0"/>
              <a:t>Compound</a:t>
            </a:r>
          </a:p>
          <a:p>
            <a:r>
              <a:rPr lang="en-AU" dirty="0"/>
              <a:t>Planar</a:t>
            </a:r>
          </a:p>
          <a:p>
            <a:r>
              <a:rPr lang="en-AU" dirty="0"/>
              <a:t>Harmonic</a:t>
            </a:r>
          </a:p>
          <a:p>
            <a:r>
              <a:rPr lang="en-AU" dirty="0">
                <a:solidFill>
                  <a:srgbClr val="0F4BEB"/>
                </a:solidFill>
              </a:rPr>
              <a:t>Audacity</a:t>
            </a:r>
          </a:p>
        </p:txBody>
      </p:sp>
    </p:spTree>
    <p:extLst>
      <p:ext uri="{BB962C8B-B14F-4D97-AF65-F5344CB8AC3E}">
        <p14:creationId xmlns:p14="http://schemas.microsoft.com/office/powerpoint/2010/main" val="2873950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UTS Library logo 2018_REVERS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5671978"/>
            <a:ext cx="1902298" cy="925161"/>
          </a:xfrm>
          <a:prstGeom prst="rect">
            <a:avLst/>
          </a:prstGeom>
        </p:spPr>
      </p:pic>
      <p:sp>
        <p:nvSpPr>
          <p:cNvPr id="5" name="Title 3"/>
          <p:cNvSpPr txBox="1">
            <a:spLocks/>
          </p:cNvSpPr>
          <p:nvPr/>
        </p:nvSpPr>
        <p:spPr>
          <a:xfrm>
            <a:off x="873859" y="1648594"/>
            <a:ext cx="6644542" cy="199046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3600" dirty="0">
                <a:solidFill>
                  <a:schemeClr val="bg1"/>
                </a:solidFill>
                <a:latin typeface="Arial"/>
                <a:cs typeface="Arial"/>
              </a:rPr>
              <a:t>Setting Up</a:t>
            </a:r>
          </a:p>
        </p:txBody>
      </p:sp>
      <p:sp>
        <p:nvSpPr>
          <p:cNvPr id="6" name="Rectangle 5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chemeClr val="bg1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chemeClr val="bg1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chemeClr val="bg1"/>
                </a:solidFill>
                <a:latin typeface="Arial"/>
                <a:cs typeface="Arial"/>
              </a:rPr>
              <a:t>UTS CRICOS PROVIDER CODE: 00099F</a:t>
            </a:r>
          </a:p>
        </p:txBody>
      </p:sp>
    </p:spTree>
    <p:extLst>
      <p:ext uri="{BB962C8B-B14F-4D97-AF65-F5344CB8AC3E}">
        <p14:creationId xmlns:p14="http://schemas.microsoft.com/office/powerpoint/2010/main" val="15811321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Connecting </a:t>
            </a:r>
            <a:r>
              <a:rPr lang="en-AU" dirty="0" err="1"/>
              <a:t>littleBits</a:t>
            </a:r>
            <a:r>
              <a:rPr lang="en-AU" dirty="0"/>
              <a:t> to Audacity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000" dirty="0"/>
              <a:t>Step 1</a:t>
            </a:r>
          </a:p>
          <a:p>
            <a:pPr marL="0" indent="0">
              <a:buNone/>
            </a:pPr>
            <a:endParaRPr lang="en-AU" sz="2000" dirty="0"/>
          </a:p>
          <a:p>
            <a:pPr marL="514350" indent="-514350">
              <a:buFont typeface="+mj-lt"/>
              <a:buAutoNum type="arabicPeriod"/>
            </a:pPr>
            <a:r>
              <a:rPr lang="en-AU" sz="2000" dirty="0"/>
              <a:t>Connecting </a:t>
            </a:r>
            <a:r>
              <a:rPr lang="en-AU" sz="2000" dirty="0" err="1"/>
              <a:t>littleBits</a:t>
            </a:r>
            <a:r>
              <a:rPr lang="en-AU" sz="2000" dirty="0"/>
              <a:t> using USB I/O to your Mac or PC</a:t>
            </a:r>
          </a:p>
          <a:p>
            <a:pPr marL="514350" indent="-514350">
              <a:buFont typeface="+mj-lt"/>
              <a:buAutoNum type="arabicPeriod"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46913" y="6960708"/>
            <a:ext cx="4038600" cy="4525963"/>
          </a:xfrm>
        </p:spPr>
        <p:txBody>
          <a:bodyPr/>
          <a:lstStyle/>
          <a:p>
            <a:endParaRPr lang="en-AU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7" y="2632256"/>
            <a:ext cx="3816820" cy="2461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8277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/>
          </p:cNvSpPr>
          <p:nvPr/>
        </p:nvSpPr>
        <p:spPr>
          <a:xfrm>
            <a:off x="668867" y="2817878"/>
            <a:ext cx="6612465" cy="315224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buNone/>
            </a:pPr>
            <a:endParaRPr lang="en-US" sz="2500" dirty="0">
              <a:solidFill>
                <a:srgbClr val="1332DF"/>
              </a:solidFill>
              <a:latin typeface="Arial"/>
              <a:cs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5355" y="6037620"/>
            <a:ext cx="4572000" cy="4062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en-US" sz="800" b="1" dirty="0" err="1">
                <a:solidFill>
                  <a:srgbClr val="262626"/>
                </a:solidFill>
                <a:latin typeface="Arial"/>
                <a:cs typeface="Arial"/>
              </a:rPr>
              <a:t>lib.uts.edu.au</a:t>
            </a:r>
            <a:endParaRPr lang="en-US" sz="800" b="1" dirty="0">
              <a:solidFill>
                <a:srgbClr val="262626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n-US" sz="800" dirty="0">
                <a:solidFill>
                  <a:srgbClr val="262626"/>
                </a:solidFill>
                <a:latin typeface="Arial"/>
                <a:cs typeface="Arial"/>
              </a:rPr>
              <a:t>UTS CRICOS PROVIDER CODE: 00099F</a:t>
            </a:r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865355" y="608335"/>
            <a:ext cx="6172705" cy="346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Setting up—Connecting </a:t>
            </a:r>
            <a:r>
              <a:rPr lang="en-US" sz="1000" dirty="0" err="1">
                <a:solidFill>
                  <a:srgbClr val="FFFFFF"/>
                </a:solidFill>
                <a:latin typeface="Arial"/>
                <a:cs typeface="Arial"/>
              </a:rPr>
              <a:t>littleBits</a:t>
            </a:r>
            <a:r>
              <a:rPr lang="en-US" sz="1000" dirty="0">
                <a:solidFill>
                  <a:srgbClr val="FFFFFF"/>
                </a:solidFill>
                <a:latin typeface="Arial"/>
                <a:cs typeface="Arial"/>
              </a:rPr>
              <a:t> to Audacity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Connecting </a:t>
            </a:r>
            <a:r>
              <a:rPr lang="en-AU" dirty="0" err="1"/>
              <a:t>littleBits</a:t>
            </a:r>
            <a:r>
              <a:rPr lang="en-AU" dirty="0"/>
              <a:t> to Audacity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sz="2000" dirty="0"/>
              <a:t>Step 2</a:t>
            </a:r>
          </a:p>
          <a:p>
            <a:pPr marL="0" indent="0">
              <a:buNone/>
            </a:pPr>
            <a:endParaRPr lang="en-AU" sz="2000" dirty="0"/>
          </a:p>
          <a:p>
            <a:pPr marL="514350" indent="-514350">
              <a:buFont typeface="+mj-lt"/>
              <a:buAutoNum type="arabicPeriod"/>
            </a:pPr>
            <a:r>
              <a:rPr lang="en-AU" sz="2000" dirty="0"/>
              <a:t>Open Audacity</a:t>
            </a:r>
          </a:p>
          <a:p>
            <a:pPr marL="0" indent="0">
              <a:buNone/>
            </a:pPr>
            <a:endParaRPr lang="en-AU" sz="2000" dirty="0"/>
          </a:p>
          <a:p>
            <a:pPr marL="514350" indent="-514350">
              <a:buFont typeface="+mj-lt"/>
              <a:buAutoNum type="arabicPeriod"/>
            </a:pPr>
            <a:r>
              <a:rPr lang="en-AU" sz="2000" dirty="0"/>
              <a:t>Change the input to KORG 2ch Audio Device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600200"/>
            <a:ext cx="4038600" cy="1497566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448672"/>
            <a:ext cx="4038600" cy="1497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312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ef15db19-40a2-47f5-b198-5e0e41caf0f1" xsi:nil="true"/>
    <lcf76f155ced4ddcb4097134ff3c332f xmlns="ef15db19-40a2-47f5-b198-5e0e41caf0f1">
      <Terms xmlns="http://schemas.microsoft.com/office/infopath/2007/PartnerControls"/>
    </lcf76f155ced4ddcb4097134ff3c332f>
    <TaxCatchAll xmlns="f0238990-cc14-42d1-b856-030d52f0c995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014CF8341FDB4188E1F2936CEE1AF1" ma:contentTypeVersion="16" ma:contentTypeDescription="Create a new document." ma:contentTypeScope="" ma:versionID="19980972b25a4720c0c520240efa973d">
  <xsd:schema xmlns:xsd="http://www.w3.org/2001/XMLSchema" xmlns:xs="http://www.w3.org/2001/XMLSchema" xmlns:p="http://schemas.microsoft.com/office/2006/metadata/properties" xmlns:ns2="ef15db19-40a2-47f5-b198-5e0e41caf0f1" xmlns:ns3="f0238990-cc14-42d1-b856-030d52f0c995" targetNamespace="http://schemas.microsoft.com/office/2006/metadata/properties" ma:root="true" ma:fieldsID="59772782b3d289b79d0da435ef205257" ns2:_="" ns3:_="">
    <xsd:import namespace="ef15db19-40a2-47f5-b198-5e0e41caf0f1"/>
    <xsd:import namespace="f0238990-cc14-42d1-b856-030d52f0c9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15db19-40a2-47f5-b198-5e0e41caf0f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4fef7914-8384-4319-8444-378afdf4f65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0238990-cc14-42d1-b856-030d52f0c9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3a8999d8-0d2f-4806-bd25-7c19a9535169}" ma:internalName="TaxCatchAll" ma:showField="CatchAllData" ma:web="f0238990-cc14-42d1-b856-030d52f0c99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8E14579-FCDC-4E7B-912D-6F8380E723F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7CD872B-2CEE-42E6-BC0F-69456B0C2A8B}">
  <ds:schemaRefs>
    <ds:schemaRef ds:uri="http://purl.org/dc/elements/1.1/"/>
    <ds:schemaRef ds:uri="http://schemas.microsoft.com/office/2006/metadata/properties"/>
    <ds:schemaRef ds:uri="f0238990-cc14-42d1-b856-030d52f0c995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ef15db19-40a2-47f5-b198-5e0e41caf0f1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880F2A0F-DF3A-4D84-ADBC-E97E1C8BC1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15db19-40a2-47f5-b198-5e0e41caf0f1"/>
    <ds:schemaRef ds:uri="f0238990-cc14-42d1-b856-030d52f0c9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510</Words>
  <Application>Microsoft Office PowerPoint</Application>
  <PresentationFormat>On-screen Show (4:3)</PresentationFormat>
  <Paragraphs>141</Paragraphs>
  <Slides>22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Arial</vt:lpstr>
      <vt:lpstr>Calibri</vt:lpstr>
      <vt:lpstr>Custom Design</vt:lpstr>
      <vt:lpstr>9_Custom Design</vt:lpstr>
      <vt:lpstr>10_Custom Design</vt:lpstr>
      <vt:lpstr>8_Custom Design</vt:lpstr>
      <vt:lpstr>7_Custom Design</vt:lpstr>
      <vt:lpstr>6_Custom Design</vt:lpstr>
      <vt:lpstr>1_Custom Design</vt:lpstr>
      <vt:lpstr>2_Custom Design</vt:lpstr>
      <vt:lpstr>3_Custom Design</vt:lpstr>
      <vt:lpstr>4_Custom Design</vt:lpstr>
      <vt:lpstr>5_Custom Design</vt:lpstr>
      <vt:lpstr>11_Custom Design</vt:lpstr>
      <vt:lpstr>Document</vt:lpstr>
      <vt:lpstr>PowerPoint Presentation</vt:lpstr>
      <vt:lpstr>PowerPoint Presentation</vt:lpstr>
      <vt:lpstr>PowerPoint Presentation</vt:lpstr>
      <vt:lpstr>Music is built in layers</vt:lpstr>
      <vt:lpstr>PowerPoint Presentation</vt:lpstr>
      <vt:lpstr>Music is multidimensional</vt:lpstr>
      <vt:lpstr>PowerPoint Presentation</vt:lpstr>
      <vt:lpstr>Connecting littleBits to Audacity</vt:lpstr>
      <vt:lpstr>Connecting littleBits to Audacity</vt:lpstr>
      <vt:lpstr>PowerPoint Presentation</vt:lpstr>
      <vt:lpstr>Creating your soundscape</vt:lpstr>
      <vt:lpstr>Creating your soundscape</vt:lpstr>
      <vt:lpstr>Creating your soundscape</vt:lpstr>
      <vt:lpstr>PowerPoint Presentation</vt:lpstr>
      <vt:lpstr>Mixing</vt:lpstr>
      <vt:lpstr>Mixing</vt:lpstr>
      <vt:lpstr>PowerPoint Presentation</vt:lpstr>
      <vt:lpstr>Mixing</vt:lpstr>
      <vt:lpstr>Mixing</vt:lpstr>
      <vt:lpstr>PowerPoint Presentation</vt:lpstr>
      <vt:lpstr>Reflection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Aaron Patterson</dc:creator>
  <cp:lastModifiedBy>Tess Hobbis</cp:lastModifiedBy>
  <cp:revision>63</cp:revision>
  <dcterms:created xsi:type="dcterms:W3CDTF">2018-11-21T02:55:01Z</dcterms:created>
  <dcterms:modified xsi:type="dcterms:W3CDTF">2023-07-10T00:33:45Z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0x010100F2014CF8341FDB4188E1F2936CEE1AF1</vt:lpwstr>
  </property>
  <property fmtid="{D5CDD505-2E9C-101B-9397-08002B2CF9AE}" pid="3" name="Order">
    <vt:lpwstr>445100.000000000</vt:lpwstr>
  </property>
  <property fmtid="{D5CDD505-2E9C-101B-9397-08002B2CF9AE}" pid="4" name="xd_Signature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MSIP_Label_51a6c3db-1667-4f49-995a-8b9973972958_Enabled">
    <vt:lpwstr>true</vt:lpwstr>
  </property>
  <property fmtid="{D5CDD505-2E9C-101B-9397-08002B2CF9AE}" pid="13" name="MSIP_Label_51a6c3db-1667-4f49-995a-8b9973972958_SetDate">
    <vt:lpwstr>2023-07-02T22:50:34Z</vt:lpwstr>
  </property>
  <property fmtid="{D5CDD505-2E9C-101B-9397-08002B2CF9AE}" pid="14" name="MSIP_Label_51a6c3db-1667-4f49-995a-8b9973972958_Method">
    <vt:lpwstr>Standard</vt:lpwstr>
  </property>
  <property fmtid="{D5CDD505-2E9C-101B-9397-08002B2CF9AE}" pid="15" name="MSIP_Label_51a6c3db-1667-4f49-995a-8b9973972958_Name">
    <vt:lpwstr>UTS-Internal</vt:lpwstr>
  </property>
  <property fmtid="{D5CDD505-2E9C-101B-9397-08002B2CF9AE}" pid="16" name="MSIP_Label_51a6c3db-1667-4f49-995a-8b9973972958_SiteId">
    <vt:lpwstr>e8911c26-cf9f-4a9c-878e-527807be8791</vt:lpwstr>
  </property>
  <property fmtid="{D5CDD505-2E9C-101B-9397-08002B2CF9AE}" pid="17" name="MSIP_Label_51a6c3db-1667-4f49-995a-8b9973972958_ActionId">
    <vt:lpwstr>f44b6754-8e88-414f-a6e8-95ecdc44eb2c</vt:lpwstr>
  </property>
  <property fmtid="{D5CDD505-2E9C-101B-9397-08002B2CF9AE}" pid="18" name="MSIP_Label_51a6c3db-1667-4f49-995a-8b9973972958_ContentBits">
    <vt:lpwstr>0</vt:lpwstr>
  </property>
</Properties>
</file>